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</p:sldIdLst>
  <p:sldSz cx="10688638" cy="7562850"/>
  <p:notesSz cx="6858000" cy="9144000"/>
  <p:defaultTextStyle>
    <a:defPPr>
      <a:defRPr lang="en-US"/>
    </a:defPPr>
    <a:lvl1pPr marL="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833E"/>
    <a:srgbClr val="009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7" d="100"/>
          <a:sy n="107" d="100"/>
        </p:scale>
        <p:origin x="-1182" y="-12"/>
      </p:cViewPr>
      <p:guideLst>
        <p:guide orient="horz" pos="2382"/>
        <p:guide pos="336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6620865" y="114510"/>
            <a:ext cx="3966273" cy="73702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134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432" y="302865"/>
            <a:ext cx="9619774" cy="1260475"/>
          </a:xfrm>
          <a:prstGeom prst="rect">
            <a:avLst/>
          </a:prstGeom>
        </p:spPr>
        <p:txBody>
          <a:bodyPr lIns="104287" tIns="52144" rIns="104287" bIns="52144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432" y="1764666"/>
            <a:ext cx="9619774" cy="4991131"/>
          </a:xfrm>
          <a:prstGeom prst="rect">
            <a:avLst/>
          </a:prstGeom>
        </p:spPr>
        <p:txBody>
          <a:bodyPr vert="eaVert" lIns="104287" tIns="52144" rIns="104287" bIns="52144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432" y="7009642"/>
            <a:ext cx="2494016" cy="402652"/>
          </a:xfrm>
          <a:prstGeom prst="rect">
            <a:avLst/>
          </a:prstGeom>
        </p:spPr>
        <p:txBody>
          <a:bodyPr lIns="104287" tIns="52144" rIns="104287" bIns="52144"/>
          <a:lstStyle/>
          <a:p>
            <a:fld id="{6FEFB99C-69CD-8B4E-BDB7-9E0BCC1DE77A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1952" y="7009642"/>
            <a:ext cx="3384735" cy="402652"/>
          </a:xfrm>
          <a:prstGeom prst="rect">
            <a:avLst/>
          </a:prstGeom>
        </p:spPr>
        <p:txBody>
          <a:bodyPr lIns="104287" tIns="52144" rIns="104287" bIns="52144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60190" y="7009642"/>
            <a:ext cx="2494016" cy="402652"/>
          </a:xfrm>
          <a:prstGeom prst="rect">
            <a:avLst/>
          </a:prstGeom>
        </p:spPr>
        <p:txBody>
          <a:bodyPr lIns="104287" tIns="52144" rIns="104287" bIns="52144"/>
          <a:lstStyle/>
          <a:p>
            <a:fld id="{B1C61344-872F-884B-B094-C18BD5E83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759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49262" y="302865"/>
            <a:ext cx="2404944" cy="6452932"/>
          </a:xfrm>
          <a:prstGeom prst="rect">
            <a:avLst/>
          </a:prstGeom>
        </p:spPr>
        <p:txBody>
          <a:bodyPr vert="eaVert" lIns="104287" tIns="52144" rIns="104287" bIns="52144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432" y="302865"/>
            <a:ext cx="7036687" cy="6452932"/>
          </a:xfrm>
          <a:prstGeom prst="rect">
            <a:avLst/>
          </a:prstGeom>
        </p:spPr>
        <p:txBody>
          <a:bodyPr vert="eaVert" lIns="104287" tIns="52144" rIns="104287" bIns="52144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432" y="7009642"/>
            <a:ext cx="2494016" cy="402652"/>
          </a:xfrm>
          <a:prstGeom prst="rect">
            <a:avLst/>
          </a:prstGeom>
        </p:spPr>
        <p:txBody>
          <a:bodyPr lIns="104287" tIns="52144" rIns="104287" bIns="52144"/>
          <a:lstStyle/>
          <a:p>
            <a:fld id="{6FEFB99C-69CD-8B4E-BDB7-9E0BCC1DE77A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1952" y="7009642"/>
            <a:ext cx="3384735" cy="402652"/>
          </a:xfrm>
          <a:prstGeom prst="rect">
            <a:avLst/>
          </a:prstGeom>
        </p:spPr>
        <p:txBody>
          <a:bodyPr lIns="104287" tIns="52144" rIns="104287" bIns="52144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60190" y="7009642"/>
            <a:ext cx="2494016" cy="402652"/>
          </a:xfrm>
          <a:prstGeom prst="rect">
            <a:avLst/>
          </a:prstGeom>
        </p:spPr>
        <p:txBody>
          <a:bodyPr lIns="104287" tIns="52144" rIns="104287" bIns="52144"/>
          <a:lstStyle/>
          <a:p>
            <a:fld id="{B1C61344-872F-884B-B094-C18BD5E83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479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432" y="302865"/>
            <a:ext cx="9619774" cy="1260475"/>
          </a:xfrm>
          <a:prstGeom prst="rect">
            <a:avLst/>
          </a:prstGeom>
        </p:spPr>
        <p:txBody>
          <a:bodyPr lIns="104287" tIns="52144" rIns="104287" bIns="52144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432" y="1764666"/>
            <a:ext cx="9619774" cy="4991131"/>
          </a:xfrm>
          <a:prstGeom prst="rect">
            <a:avLst/>
          </a:prstGeom>
        </p:spPr>
        <p:txBody>
          <a:bodyPr lIns="104287" tIns="52144" rIns="104287" bIns="52144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432" y="7009642"/>
            <a:ext cx="2494016" cy="402652"/>
          </a:xfrm>
          <a:prstGeom prst="rect">
            <a:avLst/>
          </a:prstGeom>
        </p:spPr>
        <p:txBody>
          <a:bodyPr lIns="104287" tIns="52144" rIns="104287" bIns="52144"/>
          <a:lstStyle/>
          <a:p>
            <a:fld id="{6FEFB99C-69CD-8B4E-BDB7-9E0BCC1DE77A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1952" y="7009642"/>
            <a:ext cx="3384735" cy="402652"/>
          </a:xfrm>
          <a:prstGeom prst="rect">
            <a:avLst/>
          </a:prstGeom>
        </p:spPr>
        <p:txBody>
          <a:bodyPr lIns="104287" tIns="52144" rIns="104287" bIns="52144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60190" y="7009642"/>
            <a:ext cx="2494016" cy="402652"/>
          </a:xfrm>
          <a:prstGeom prst="rect">
            <a:avLst/>
          </a:prstGeom>
        </p:spPr>
        <p:txBody>
          <a:bodyPr lIns="104287" tIns="52144" rIns="104287" bIns="52144"/>
          <a:lstStyle/>
          <a:p>
            <a:fld id="{B1C61344-872F-884B-B094-C18BD5E83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425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329" y="4859832"/>
            <a:ext cx="9085342" cy="1502066"/>
          </a:xfrm>
          <a:prstGeom prst="rect">
            <a:avLst/>
          </a:prstGeom>
        </p:spPr>
        <p:txBody>
          <a:bodyPr lIns="104287" tIns="52144" rIns="104287" bIns="52144" anchor="t"/>
          <a:lstStyle>
            <a:lvl1pPr algn="l">
              <a:defRPr sz="46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329" y="3205459"/>
            <a:ext cx="9085342" cy="1654373"/>
          </a:xfrm>
          <a:prstGeom prst="rect">
            <a:avLst/>
          </a:prstGeom>
        </p:spPr>
        <p:txBody>
          <a:bodyPr lIns="104287" tIns="52144" rIns="104287" bIns="52144"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43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87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31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7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1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6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0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14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432" y="7009642"/>
            <a:ext cx="2494016" cy="402652"/>
          </a:xfrm>
          <a:prstGeom prst="rect">
            <a:avLst/>
          </a:prstGeom>
        </p:spPr>
        <p:txBody>
          <a:bodyPr lIns="104287" tIns="52144" rIns="104287" bIns="52144"/>
          <a:lstStyle/>
          <a:p>
            <a:fld id="{6FEFB99C-69CD-8B4E-BDB7-9E0BCC1DE77A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1952" y="7009642"/>
            <a:ext cx="3384735" cy="402652"/>
          </a:xfrm>
          <a:prstGeom prst="rect">
            <a:avLst/>
          </a:prstGeom>
        </p:spPr>
        <p:txBody>
          <a:bodyPr lIns="104287" tIns="52144" rIns="104287" bIns="52144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60190" y="7009642"/>
            <a:ext cx="2494016" cy="402652"/>
          </a:xfrm>
          <a:prstGeom prst="rect">
            <a:avLst/>
          </a:prstGeom>
        </p:spPr>
        <p:txBody>
          <a:bodyPr lIns="104287" tIns="52144" rIns="104287" bIns="52144"/>
          <a:lstStyle/>
          <a:p>
            <a:fld id="{B1C61344-872F-884B-B094-C18BD5E83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204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432" y="302865"/>
            <a:ext cx="9619774" cy="1260475"/>
          </a:xfrm>
          <a:prstGeom prst="rect">
            <a:avLst/>
          </a:prstGeom>
        </p:spPr>
        <p:txBody>
          <a:bodyPr lIns="104287" tIns="52144" rIns="104287" bIns="52144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432" y="1764666"/>
            <a:ext cx="4720815" cy="4991131"/>
          </a:xfrm>
          <a:prstGeom prst="rect">
            <a:avLst/>
          </a:prstGeom>
        </p:spPr>
        <p:txBody>
          <a:bodyPr lIns="104287" tIns="52144" rIns="104287" bIns="52144"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33391" y="1764666"/>
            <a:ext cx="4720815" cy="4991131"/>
          </a:xfrm>
          <a:prstGeom prst="rect">
            <a:avLst/>
          </a:prstGeom>
        </p:spPr>
        <p:txBody>
          <a:bodyPr lIns="104287" tIns="52144" rIns="104287" bIns="52144"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4432" y="7009642"/>
            <a:ext cx="2494016" cy="402652"/>
          </a:xfrm>
          <a:prstGeom prst="rect">
            <a:avLst/>
          </a:prstGeom>
        </p:spPr>
        <p:txBody>
          <a:bodyPr lIns="104287" tIns="52144" rIns="104287" bIns="52144"/>
          <a:lstStyle/>
          <a:p>
            <a:fld id="{6FEFB99C-69CD-8B4E-BDB7-9E0BCC1DE77A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1952" y="7009642"/>
            <a:ext cx="3384735" cy="402652"/>
          </a:xfrm>
          <a:prstGeom prst="rect">
            <a:avLst/>
          </a:prstGeom>
        </p:spPr>
        <p:txBody>
          <a:bodyPr lIns="104287" tIns="52144" rIns="104287" bIns="52144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60190" y="7009642"/>
            <a:ext cx="2494016" cy="402652"/>
          </a:xfrm>
          <a:prstGeom prst="rect">
            <a:avLst/>
          </a:prstGeom>
        </p:spPr>
        <p:txBody>
          <a:bodyPr lIns="104287" tIns="52144" rIns="104287" bIns="52144"/>
          <a:lstStyle/>
          <a:p>
            <a:fld id="{B1C61344-872F-884B-B094-C18BD5E83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389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432" y="302865"/>
            <a:ext cx="9619774" cy="1260475"/>
          </a:xfrm>
          <a:prstGeom prst="rect">
            <a:avLst/>
          </a:prstGeom>
        </p:spPr>
        <p:txBody>
          <a:bodyPr lIns="104287" tIns="52144" rIns="104287" bIns="52144"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432" y="1692889"/>
            <a:ext cx="4722671" cy="705515"/>
          </a:xfrm>
          <a:prstGeom prst="rect">
            <a:avLst/>
          </a:prstGeom>
        </p:spPr>
        <p:txBody>
          <a:bodyPr lIns="104287" tIns="52144" rIns="104287" bIns="52144" anchor="b"/>
          <a:lstStyle>
            <a:lvl1pPr marL="0" indent="0">
              <a:buNone/>
              <a:defRPr sz="2700" b="1"/>
            </a:lvl1pPr>
            <a:lvl2pPr marL="521437" indent="0">
              <a:buNone/>
              <a:defRPr sz="2300" b="1"/>
            </a:lvl2pPr>
            <a:lvl3pPr marL="1042873" indent="0">
              <a:buNone/>
              <a:defRPr sz="2100" b="1"/>
            </a:lvl3pPr>
            <a:lvl4pPr marL="1564310" indent="0">
              <a:buNone/>
              <a:defRPr sz="1800" b="1"/>
            </a:lvl4pPr>
            <a:lvl5pPr marL="2085746" indent="0">
              <a:buNone/>
              <a:defRPr sz="1800" b="1"/>
            </a:lvl5pPr>
            <a:lvl6pPr marL="2607183" indent="0">
              <a:buNone/>
              <a:defRPr sz="1800" b="1"/>
            </a:lvl6pPr>
            <a:lvl7pPr marL="3128620" indent="0">
              <a:buNone/>
              <a:defRPr sz="1800" b="1"/>
            </a:lvl7pPr>
            <a:lvl8pPr marL="3650056" indent="0">
              <a:buNone/>
              <a:defRPr sz="1800" b="1"/>
            </a:lvl8pPr>
            <a:lvl9pPr marL="4171493" indent="0">
              <a:buNone/>
              <a:defRPr sz="18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432" y="2398404"/>
            <a:ext cx="4722671" cy="4357393"/>
          </a:xfrm>
          <a:prstGeom prst="rect">
            <a:avLst/>
          </a:prstGeom>
        </p:spPr>
        <p:txBody>
          <a:bodyPr lIns="104287" tIns="52144" rIns="104287" bIns="52144"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29680" y="1692889"/>
            <a:ext cx="4724526" cy="705515"/>
          </a:xfrm>
          <a:prstGeom prst="rect">
            <a:avLst/>
          </a:prstGeom>
        </p:spPr>
        <p:txBody>
          <a:bodyPr lIns="104287" tIns="52144" rIns="104287" bIns="52144" anchor="b"/>
          <a:lstStyle>
            <a:lvl1pPr marL="0" indent="0">
              <a:buNone/>
              <a:defRPr sz="2700" b="1"/>
            </a:lvl1pPr>
            <a:lvl2pPr marL="521437" indent="0">
              <a:buNone/>
              <a:defRPr sz="2300" b="1"/>
            </a:lvl2pPr>
            <a:lvl3pPr marL="1042873" indent="0">
              <a:buNone/>
              <a:defRPr sz="2100" b="1"/>
            </a:lvl3pPr>
            <a:lvl4pPr marL="1564310" indent="0">
              <a:buNone/>
              <a:defRPr sz="1800" b="1"/>
            </a:lvl4pPr>
            <a:lvl5pPr marL="2085746" indent="0">
              <a:buNone/>
              <a:defRPr sz="1800" b="1"/>
            </a:lvl5pPr>
            <a:lvl6pPr marL="2607183" indent="0">
              <a:buNone/>
              <a:defRPr sz="1800" b="1"/>
            </a:lvl6pPr>
            <a:lvl7pPr marL="3128620" indent="0">
              <a:buNone/>
              <a:defRPr sz="1800" b="1"/>
            </a:lvl7pPr>
            <a:lvl8pPr marL="3650056" indent="0">
              <a:buNone/>
              <a:defRPr sz="1800" b="1"/>
            </a:lvl8pPr>
            <a:lvl9pPr marL="4171493" indent="0">
              <a:buNone/>
              <a:defRPr sz="18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29680" y="2398404"/>
            <a:ext cx="4724526" cy="4357393"/>
          </a:xfrm>
          <a:prstGeom prst="rect">
            <a:avLst/>
          </a:prstGeom>
        </p:spPr>
        <p:txBody>
          <a:bodyPr lIns="104287" tIns="52144" rIns="104287" bIns="52144"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34432" y="7009642"/>
            <a:ext cx="2494016" cy="402652"/>
          </a:xfrm>
          <a:prstGeom prst="rect">
            <a:avLst/>
          </a:prstGeom>
        </p:spPr>
        <p:txBody>
          <a:bodyPr lIns="104287" tIns="52144" rIns="104287" bIns="52144"/>
          <a:lstStyle/>
          <a:p>
            <a:fld id="{6FEFB99C-69CD-8B4E-BDB7-9E0BCC1DE77A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651952" y="7009642"/>
            <a:ext cx="3384735" cy="402652"/>
          </a:xfrm>
          <a:prstGeom prst="rect">
            <a:avLst/>
          </a:prstGeom>
        </p:spPr>
        <p:txBody>
          <a:bodyPr lIns="104287" tIns="52144" rIns="104287" bIns="52144"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60190" y="7009642"/>
            <a:ext cx="2494016" cy="402652"/>
          </a:xfrm>
          <a:prstGeom prst="rect">
            <a:avLst/>
          </a:prstGeom>
        </p:spPr>
        <p:txBody>
          <a:bodyPr lIns="104287" tIns="52144" rIns="104287" bIns="52144"/>
          <a:lstStyle/>
          <a:p>
            <a:fld id="{B1C61344-872F-884B-B094-C18BD5E83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309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432" y="302865"/>
            <a:ext cx="9619774" cy="1260475"/>
          </a:xfrm>
          <a:prstGeom prst="rect">
            <a:avLst/>
          </a:prstGeom>
        </p:spPr>
        <p:txBody>
          <a:bodyPr lIns="104287" tIns="52144" rIns="104287" bIns="52144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34432" y="7009642"/>
            <a:ext cx="2494016" cy="402652"/>
          </a:xfrm>
          <a:prstGeom prst="rect">
            <a:avLst/>
          </a:prstGeom>
        </p:spPr>
        <p:txBody>
          <a:bodyPr lIns="104287" tIns="52144" rIns="104287" bIns="52144"/>
          <a:lstStyle/>
          <a:p>
            <a:fld id="{6FEFB99C-69CD-8B4E-BDB7-9E0BCC1DE77A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651952" y="7009642"/>
            <a:ext cx="3384735" cy="402652"/>
          </a:xfrm>
          <a:prstGeom prst="rect">
            <a:avLst/>
          </a:prstGeom>
        </p:spPr>
        <p:txBody>
          <a:bodyPr lIns="104287" tIns="52144" rIns="104287" bIns="52144"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60190" y="7009642"/>
            <a:ext cx="2494016" cy="402652"/>
          </a:xfrm>
          <a:prstGeom prst="rect">
            <a:avLst/>
          </a:prstGeom>
        </p:spPr>
        <p:txBody>
          <a:bodyPr lIns="104287" tIns="52144" rIns="104287" bIns="52144"/>
          <a:lstStyle/>
          <a:p>
            <a:fld id="{B1C61344-872F-884B-B094-C18BD5E83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561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34432" y="7009642"/>
            <a:ext cx="2494016" cy="402652"/>
          </a:xfrm>
          <a:prstGeom prst="rect">
            <a:avLst/>
          </a:prstGeom>
        </p:spPr>
        <p:txBody>
          <a:bodyPr lIns="104287" tIns="52144" rIns="104287" bIns="52144"/>
          <a:lstStyle/>
          <a:p>
            <a:fld id="{6FEFB99C-69CD-8B4E-BDB7-9E0BCC1DE77A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651952" y="7009642"/>
            <a:ext cx="3384735" cy="402652"/>
          </a:xfrm>
          <a:prstGeom prst="rect">
            <a:avLst/>
          </a:prstGeom>
        </p:spPr>
        <p:txBody>
          <a:bodyPr lIns="104287" tIns="52144" rIns="104287" bIns="52144"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60190" y="7009642"/>
            <a:ext cx="2494016" cy="402652"/>
          </a:xfrm>
          <a:prstGeom prst="rect">
            <a:avLst/>
          </a:prstGeom>
        </p:spPr>
        <p:txBody>
          <a:bodyPr lIns="104287" tIns="52144" rIns="104287" bIns="52144"/>
          <a:lstStyle/>
          <a:p>
            <a:fld id="{B1C61344-872F-884B-B094-C18BD5E83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161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433" y="301113"/>
            <a:ext cx="3516488" cy="1281483"/>
          </a:xfrm>
          <a:prstGeom prst="rect">
            <a:avLst/>
          </a:prstGeom>
        </p:spPr>
        <p:txBody>
          <a:bodyPr lIns="104287" tIns="52144" rIns="104287" bIns="52144" anchor="b"/>
          <a:lstStyle>
            <a:lvl1pPr algn="l">
              <a:defRPr sz="23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8960" y="301114"/>
            <a:ext cx="5975246" cy="6454683"/>
          </a:xfrm>
          <a:prstGeom prst="rect">
            <a:avLst/>
          </a:prstGeom>
        </p:spPr>
        <p:txBody>
          <a:bodyPr lIns="104287" tIns="52144" rIns="104287" bIns="52144"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433" y="1582597"/>
            <a:ext cx="3516488" cy="5173200"/>
          </a:xfrm>
          <a:prstGeom prst="rect">
            <a:avLst/>
          </a:prstGeom>
        </p:spPr>
        <p:txBody>
          <a:bodyPr lIns="104287" tIns="52144" rIns="104287" bIns="52144"/>
          <a:lstStyle>
            <a:lvl1pPr marL="0" indent="0">
              <a:buNone/>
              <a:defRPr sz="1600"/>
            </a:lvl1pPr>
            <a:lvl2pPr marL="521437" indent="0">
              <a:buNone/>
              <a:defRPr sz="1400"/>
            </a:lvl2pPr>
            <a:lvl3pPr marL="1042873" indent="0">
              <a:buNone/>
              <a:defRPr sz="1100"/>
            </a:lvl3pPr>
            <a:lvl4pPr marL="1564310" indent="0">
              <a:buNone/>
              <a:defRPr sz="1000"/>
            </a:lvl4pPr>
            <a:lvl5pPr marL="2085746" indent="0">
              <a:buNone/>
              <a:defRPr sz="1000"/>
            </a:lvl5pPr>
            <a:lvl6pPr marL="2607183" indent="0">
              <a:buNone/>
              <a:defRPr sz="1000"/>
            </a:lvl6pPr>
            <a:lvl7pPr marL="3128620" indent="0">
              <a:buNone/>
              <a:defRPr sz="1000"/>
            </a:lvl7pPr>
            <a:lvl8pPr marL="3650056" indent="0">
              <a:buNone/>
              <a:defRPr sz="1000"/>
            </a:lvl8pPr>
            <a:lvl9pPr marL="4171493" indent="0">
              <a:buNone/>
              <a:defRPr sz="10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4432" y="7009642"/>
            <a:ext cx="2494016" cy="402652"/>
          </a:xfrm>
          <a:prstGeom prst="rect">
            <a:avLst/>
          </a:prstGeom>
        </p:spPr>
        <p:txBody>
          <a:bodyPr lIns="104287" tIns="52144" rIns="104287" bIns="52144"/>
          <a:lstStyle/>
          <a:p>
            <a:fld id="{6FEFB99C-69CD-8B4E-BDB7-9E0BCC1DE77A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1952" y="7009642"/>
            <a:ext cx="3384735" cy="402652"/>
          </a:xfrm>
          <a:prstGeom prst="rect">
            <a:avLst/>
          </a:prstGeom>
        </p:spPr>
        <p:txBody>
          <a:bodyPr lIns="104287" tIns="52144" rIns="104287" bIns="52144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60190" y="7009642"/>
            <a:ext cx="2494016" cy="402652"/>
          </a:xfrm>
          <a:prstGeom prst="rect">
            <a:avLst/>
          </a:prstGeom>
        </p:spPr>
        <p:txBody>
          <a:bodyPr lIns="104287" tIns="52144" rIns="104287" bIns="52144"/>
          <a:lstStyle/>
          <a:p>
            <a:fld id="{B1C61344-872F-884B-B094-C18BD5E83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324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048" y="5293995"/>
            <a:ext cx="6413183" cy="624986"/>
          </a:xfrm>
          <a:prstGeom prst="rect">
            <a:avLst/>
          </a:prstGeom>
        </p:spPr>
        <p:txBody>
          <a:bodyPr lIns="104287" tIns="52144" rIns="104287" bIns="52144" anchor="b"/>
          <a:lstStyle>
            <a:lvl1pPr algn="l">
              <a:defRPr sz="23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048" y="675755"/>
            <a:ext cx="6413183" cy="4537710"/>
          </a:xfrm>
          <a:prstGeom prst="rect">
            <a:avLst/>
          </a:prstGeom>
        </p:spPr>
        <p:txBody>
          <a:bodyPr lIns="104287" tIns="52144" rIns="104287" bIns="52144"/>
          <a:lstStyle>
            <a:lvl1pPr marL="0" indent="0">
              <a:buNone/>
              <a:defRPr sz="3600"/>
            </a:lvl1pPr>
            <a:lvl2pPr marL="521437" indent="0">
              <a:buNone/>
              <a:defRPr sz="3200"/>
            </a:lvl2pPr>
            <a:lvl3pPr marL="1042873" indent="0">
              <a:buNone/>
              <a:defRPr sz="2700"/>
            </a:lvl3pPr>
            <a:lvl4pPr marL="1564310" indent="0">
              <a:buNone/>
              <a:defRPr sz="2300"/>
            </a:lvl4pPr>
            <a:lvl5pPr marL="2085746" indent="0">
              <a:buNone/>
              <a:defRPr sz="2300"/>
            </a:lvl5pPr>
            <a:lvl6pPr marL="2607183" indent="0">
              <a:buNone/>
              <a:defRPr sz="2300"/>
            </a:lvl6pPr>
            <a:lvl7pPr marL="3128620" indent="0">
              <a:buNone/>
              <a:defRPr sz="2300"/>
            </a:lvl7pPr>
            <a:lvl8pPr marL="3650056" indent="0">
              <a:buNone/>
              <a:defRPr sz="2300"/>
            </a:lvl8pPr>
            <a:lvl9pPr marL="4171493" indent="0">
              <a:buNone/>
              <a:defRPr sz="23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048" y="5918981"/>
            <a:ext cx="6413183" cy="887584"/>
          </a:xfrm>
          <a:prstGeom prst="rect">
            <a:avLst/>
          </a:prstGeom>
        </p:spPr>
        <p:txBody>
          <a:bodyPr lIns="104287" tIns="52144" rIns="104287" bIns="52144"/>
          <a:lstStyle>
            <a:lvl1pPr marL="0" indent="0">
              <a:buNone/>
              <a:defRPr sz="1600"/>
            </a:lvl1pPr>
            <a:lvl2pPr marL="521437" indent="0">
              <a:buNone/>
              <a:defRPr sz="1400"/>
            </a:lvl2pPr>
            <a:lvl3pPr marL="1042873" indent="0">
              <a:buNone/>
              <a:defRPr sz="1100"/>
            </a:lvl3pPr>
            <a:lvl4pPr marL="1564310" indent="0">
              <a:buNone/>
              <a:defRPr sz="1000"/>
            </a:lvl4pPr>
            <a:lvl5pPr marL="2085746" indent="0">
              <a:buNone/>
              <a:defRPr sz="1000"/>
            </a:lvl5pPr>
            <a:lvl6pPr marL="2607183" indent="0">
              <a:buNone/>
              <a:defRPr sz="1000"/>
            </a:lvl6pPr>
            <a:lvl7pPr marL="3128620" indent="0">
              <a:buNone/>
              <a:defRPr sz="1000"/>
            </a:lvl7pPr>
            <a:lvl8pPr marL="3650056" indent="0">
              <a:buNone/>
              <a:defRPr sz="1000"/>
            </a:lvl8pPr>
            <a:lvl9pPr marL="4171493" indent="0">
              <a:buNone/>
              <a:defRPr sz="10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4432" y="7009642"/>
            <a:ext cx="2494016" cy="402652"/>
          </a:xfrm>
          <a:prstGeom prst="rect">
            <a:avLst/>
          </a:prstGeom>
        </p:spPr>
        <p:txBody>
          <a:bodyPr lIns="104287" tIns="52144" rIns="104287" bIns="52144"/>
          <a:lstStyle/>
          <a:p>
            <a:fld id="{6FEFB99C-69CD-8B4E-BDB7-9E0BCC1DE77A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51952" y="7009642"/>
            <a:ext cx="3384735" cy="402652"/>
          </a:xfrm>
          <a:prstGeom prst="rect">
            <a:avLst/>
          </a:prstGeom>
        </p:spPr>
        <p:txBody>
          <a:bodyPr lIns="104287" tIns="52144" rIns="104287" bIns="52144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60190" y="7009642"/>
            <a:ext cx="2494016" cy="402652"/>
          </a:xfrm>
          <a:prstGeom prst="rect">
            <a:avLst/>
          </a:prstGeom>
        </p:spPr>
        <p:txBody>
          <a:bodyPr lIns="104287" tIns="52144" rIns="104287" bIns="52144"/>
          <a:lstStyle/>
          <a:p>
            <a:fld id="{B1C61344-872F-884B-B094-C18BD5E83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349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Lheader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7341" y="0"/>
            <a:ext cx="3568700" cy="13589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7276706" y="7130836"/>
            <a:ext cx="3247971" cy="0"/>
          </a:xfrm>
          <a:prstGeom prst="line">
            <a:avLst/>
          </a:prstGeom>
          <a:ln>
            <a:solidFill>
              <a:srgbClr val="009D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 userDrawn="1"/>
        </p:nvSpPr>
        <p:spPr>
          <a:xfrm>
            <a:off x="7183016" y="7159349"/>
            <a:ext cx="14678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>
                <a:solidFill>
                  <a:srgbClr val="009D00"/>
                </a:solidFill>
                <a:latin typeface="Arial"/>
                <a:cs typeface="Arial"/>
              </a:rPr>
              <a:t>www.sps.nhs.uk</a:t>
            </a:r>
            <a:endParaRPr lang="en-US" sz="1200" b="1" dirty="0">
              <a:solidFill>
                <a:srgbClr val="009D00"/>
              </a:solidFill>
              <a:latin typeface="Arial"/>
              <a:cs typeface="Arial"/>
            </a:endParaRPr>
          </a:p>
        </p:txBody>
      </p:sp>
      <p:pic>
        <p:nvPicPr>
          <p:cNvPr id="6" name="Picture 5" descr="HalfIcon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6521" y="1546280"/>
            <a:ext cx="2677465" cy="5365949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8380182" y="6033262"/>
            <a:ext cx="21444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i="0" dirty="0" smtClean="0">
                <a:solidFill>
                  <a:srgbClr val="01833E"/>
                </a:solidFill>
                <a:latin typeface="Arial"/>
                <a:cs typeface="Arial"/>
              </a:rPr>
              <a:t>The</a:t>
            </a:r>
            <a:r>
              <a:rPr lang="en-US" sz="1800" b="1" i="0" baseline="0" dirty="0" smtClean="0">
                <a:solidFill>
                  <a:srgbClr val="01833E"/>
                </a:solidFill>
                <a:latin typeface="Arial"/>
                <a:cs typeface="Arial"/>
              </a:rPr>
              <a:t> first stop</a:t>
            </a:r>
          </a:p>
          <a:p>
            <a:r>
              <a:rPr lang="en-US" sz="1800" b="1" i="0" baseline="0" dirty="0" smtClean="0">
                <a:solidFill>
                  <a:srgbClr val="01833E"/>
                </a:solidFill>
                <a:latin typeface="Arial"/>
                <a:cs typeface="Arial"/>
              </a:rPr>
              <a:t>for professional</a:t>
            </a:r>
          </a:p>
          <a:p>
            <a:r>
              <a:rPr lang="en-US" sz="1800" b="1" i="0" baseline="0" dirty="0" smtClean="0">
                <a:solidFill>
                  <a:srgbClr val="01833E"/>
                </a:solidFill>
                <a:latin typeface="Arial"/>
                <a:cs typeface="Arial"/>
              </a:rPr>
              <a:t>medicines advice</a:t>
            </a:r>
            <a:endParaRPr lang="en-US" sz="1800" b="1" i="0" dirty="0">
              <a:solidFill>
                <a:srgbClr val="01833E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80171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21437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077" indent="-391077" algn="l" defTabSz="521437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7334" indent="-325898" algn="l" defTabSz="521437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592" indent="-260718" algn="l" defTabSz="521437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028" indent="-260718" algn="l" defTabSz="521437" rtl="0" eaLnBrk="1" latinLnBrk="0" hangingPunct="1">
        <a:spcBef>
          <a:spcPct val="20000"/>
        </a:spcBef>
        <a:buFont typeface="Arial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465" indent="-260718" algn="l" defTabSz="521437" rtl="0" eaLnBrk="1" latinLnBrk="0" hangingPunct="1">
        <a:spcBef>
          <a:spcPct val="20000"/>
        </a:spcBef>
        <a:buFont typeface="Arial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790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338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775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21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37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87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31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74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18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62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05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49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1399" y="3932515"/>
            <a:ext cx="3271544" cy="3498044"/>
          </a:xfrm>
          <a:prstGeom prst="rect">
            <a:avLst/>
          </a:prstGeom>
          <a:solidFill>
            <a:srgbClr val="01833E">
              <a:alpha val="2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765252" y="880081"/>
            <a:ext cx="31748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/>
                <a:cs typeface="Arial"/>
              </a:rPr>
              <a:t>Text goes here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65252" y="442047"/>
            <a:ext cx="31748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9D00"/>
                </a:solidFill>
                <a:latin typeface="Arial"/>
                <a:cs typeface="Arial"/>
              </a:rPr>
              <a:t>Text goes here</a:t>
            </a:r>
            <a:endParaRPr lang="en-US" sz="1400" b="1" dirty="0">
              <a:solidFill>
                <a:srgbClr val="009D00"/>
              </a:solidFill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8099" y="880081"/>
            <a:ext cx="31748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/>
                <a:cs typeface="Arial"/>
              </a:rPr>
              <a:t>Text goes here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8099" y="476054"/>
            <a:ext cx="31748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9D00"/>
                </a:solidFill>
                <a:latin typeface="Arial"/>
                <a:cs typeface="Arial"/>
              </a:rPr>
              <a:t>Text goes here</a:t>
            </a:r>
            <a:endParaRPr lang="en-US" sz="1400" b="1" dirty="0">
              <a:solidFill>
                <a:srgbClr val="009D00"/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8099" y="4419123"/>
            <a:ext cx="31748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/>
                <a:cs typeface="Arial"/>
              </a:rPr>
              <a:t>Text goes here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8099" y="4015096"/>
            <a:ext cx="31748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9D00"/>
                </a:solidFill>
                <a:latin typeface="Arial"/>
                <a:cs typeface="Arial"/>
              </a:rPr>
              <a:t>Text goes here</a:t>
            </a:r>
            <a:endParaRPr lang="en-US" sz="1400" b="1" dirty="0">
              <a:solidFill>
                <a:srgbClr val="009D00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8269" y="1604199"/>
            <a:ext cx="20497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1833E"/>
                </a:solidFill>
                <a:latin typeface="Arial"/>
                <a:cs typeface="Arial"/>
              </a:rPr>
              <a:t>Title </a:t>
            </a:r>
            <a:br>
              <a:rPr lang="en-US" sz="2400" b="1" dirty="0" smtClean="0">
                <a:solidFill>
                  <a:srgbClr val="01833E"/>
                </a:solidFill>
                <a:latin typeface="Arial"/>
                <a:cs typeface="Arial"/>
              </a:rPr>
            </a:br>
            <a:r>
              <a:rPr lang="en-US" sz="2400" b="1" dirty="0" smtClean="0">
                <a:solidFill>
                  <a:srgbClr val="01833E"/>
                </a:solidFill>
                <a:latin typeface="Arial"/>
                <a:cs typeface="Arial"/>
              </a:rPr>
              <a:t>goes here</a:t>
            </a:r>
            <a:endParaRPr lang="en-US" sz="2400" b="1" dirty="0">
              <a:solidFill>
                <a:srgbClr val="01833E"/>
              </a:solidFill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119304" y="7186536"/>
            <a:ext cx="14678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>
                <a:solidFill>
                  <a:srgbClr val="009D00"/>
                </a:solidFill>
                <a:latin typeface="Arial"/>
                <a:cs typeface="Arial"/>
              </a:rPr>
              <a:t>Revision and date</a:t>
            </a:r>
            <a:endParaRPr lang="en-US" sz="1000" dirty="0">
              <a:solidFill>
                <a:srgbClr val="009D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81433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09554" y="167104"/>
            <a:ext cx="3271544" cy="7263455"/>
          </a:xfrm>
          <a:prstGeom prst="rect">
            <a:avLst/>
          </a:prstGeom>
          <a:solidFill>
            <a:srgbClr val="01833E">
              <a:alpha val="2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06255" y="664852"/>
            <a:ext cx="30892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/>
                <a:cs typeface="Arial"/>
              </a:rPr>
              <a:t>Text goes here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06255" y="260825"/>
            <a:ext cx="30892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9D00"/>
                </a:solidFill>
                <a:latin typeface="Arial"/>
                <a:cs typeface="Arial"/>
              </a:rPr>
              <a:t>Text goes here</a:t>
            </a:r>
            <a:endParaRPr lang="en-US" sz="1400" b="1" dirty="0">
              <a:solidFill>
                <a:srgbClr val="009D00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0242" y="665438"/>
            <a:ext cx="30892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/>
                <a:cs typeface="Arial"/>
              </a:rPr>
              <a:t>Text goes here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0242" y="261411"/>
            <a:ext cx="30892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9D00"/>
                </a:solidFill>
                <a:latin typeface="Arial"/>
                <a:cs typeface="Arial"/>
              </a:rPr>
              <a:t>Text goes here</a:t>
            </a:r>
            <a:endParaRPr lang="en-US" sz="1400" b="1" dirty="0">
              <a:solidFill>
                <a:srgbClr val="009D00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352737" y="665438"/>
            <a:ext cx="30892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/>
                <a:cs typeface="Arial"/>
              </a:rPr>
              <a:t>Text goes here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52737" y="261411"/>
            <a:ext cx="30892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9D00"/>
                </a:solidFill>
                <a:latin typeface="Arial"/>
                <a:cs typeface="Arial"/>
              </a:rPr>
              <a:t>Text goes here</a:t>
            </a:r>
            <a:endParaRPr lang="en-US" sz="1400" b="1" dirty="0">
              <a:solidFill>
                <a:srgbClr val="009D00"/>
              </a:solidFill>
              <a:latin typeface="Arial"/>
              <a:cs typeface="Arial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52737" y="4750353"/>
            <a:ext cx="308928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/>
                <a:cs typeface="Arial"/>
              </a:rPr>
              <a:t>Text goes here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352737" y="4346326"/>
            <a:ext cx="30892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9D00"/>
                </a:solidFill>
                <a:latin typeface="Arial"/>
                <a:cs typeface="Arial"/>
              </a:rPr>
              <a:t>Text goes here</a:t>
            </a:r>
            <a:endParaRPr lang="en-US" sz="1400" b="1" dirty="0">
              <a:solidFill>
                <a:srgbClr val="009D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842005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46</Words>
  <Application>Microsoft Office PowerPoint</Application>
  <PresentationFormat>Custom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Splinter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Parsons</dc:creator>
  <cp:lastModifiedBy>Lynn McDonough</cp:lastModifiedBy>
  <cp:revision>13</cp:revision>
  <dcterms:created xsi:type="dcterms:W3CDTF">2016-08-23T09:11:00Z</dcterms:created>
  <dcterms:modified xsi:type="dcterms:W3CDTF">2016-08-24T13:27:45Z</dcterms:modified>
</cp:coreProperties>
</file>