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4"/>
    <p:sldMasterId id="2147483684" r:id="rId5"/>
  </p:sldMasterIdLst>
  <p:notesMasterIdLst>
    <p:notesMasterId r:id="rId25"/>
  </p:notesMasterIdLst>
  <p:sldIdLst>
    <p:sldId id="4020" r:id="rId6"/>
    <p:sldId id="4019" r:id="rId7"/>
    <p:sldId id="4031" r:id="rId8"/>
    <p:sldId id="4036" r:id="rId9"/>
    <p:sldId id="4037" r:id="rId10"/>
    <p:sldId id="4029" r:id="rId11"/>
    <p:sldId id="4034" r:id="rId12"/>
    <p:sldId id="4038" r:id="rId13"/>
    <p:sldId id="4024" r:id="rId14"/>
    <p:sldId id="4021" r:id="rId15"/>
    <p:sldId id="4028" r:id="rId16"/>
    <p:sldId id="4022" r:id="rId17"/>
    <p:sldId id="4023" r:id="rId18"/>
    <p:sldId id="4026" r:id="rId19"/>
    <p:sldId id="4025" r:id="rId20"/>
    <p:sldId id="4027" r:id="rId21"/>
    <p:sldId id="4030" r:id="rId22"/>
    <p:sldId id="4032" r:id="rId23"/>
    <p:sldId id="403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B33EED-67AE-459D-B320-D5D922566F99}" v="18" dt="2022-01-07T15:03:45.335"/>
    <p1510:client id="{CE4A3300-84E6-4D60-A29F-473257670446}" v="16" dt="2022-01-07T11:52:38.6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76" autoAdjust="0"/>
    <p:restoredTop sz="96144" autoAdjust="0"/>
  </p:normalViewPr>
  <p:slideViewPr>
    <p:cSldViewPr snapToGrid="0">
      <p:cViewPr varScale="1">
        <p:scale>
          <a:sx n="122" d="100"/>
          <a:sy n="122" d="100"/>
        </p:scale>
        <p:origin x="90" y="9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00" d="100"/>
          <a:sy n="100" d="100"/>
        </p:scale>
        <p:origin x="-1628" y="24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30F88D-989B-4BA1-98DD-9A8F7A69DB19}" type="doc">
      <dgm:prSet loTypeId="urn:microsoft.com/office/officeart/2005/8/layout/chevron1" loCatId="process" qsTypeId="urn:microsoft.com/office/officeart/2005/8/quickstyle/simple1" qsCatId="simple" csTypeId="urn:microsoft.com/office/officeart/2005/8/colors/accent1_2" csCatId="accent1" phldr="1"/>
      <dgm:spPr/>
    </dgm:pt>
    <dgm:pt modelId="{95A7895A-0E8C-4000-BAE9-0B8C63EBB524}">
      <dgm:prSet phldrT="[Text]"/>
      <dgm:spPr>
        <a:solidFill>
          <a:srgbClr val="FFFF00"/>
        </a:solidFill>
      </dgm:spPr>
      <dgm:t>
        <a:bodyPr/>
        <a:lstStyle/>
        <a:p>
          <a:r>
            <a:rPr lang="en-GB" dirty="0"/>
            <a:t>1997</a:t>
          </a:r>
        </a:p>
      </dgm:t>
    </dgm:pt>
    <dgm:pt modelId="{E1C611D6-1A05-484A-B837-F119F0B92CB3}" type="parTrans" cxnId="{C741377A-47C3-4064-836D-CD88E3B41550}">
      <dgm:prSet/>
      <dgm:spPr/>
      <dgm:t>
        <a:bodyPr/>
        <a:lstStyle/>
        <a:p>
          <a:endParaRPr lang="en-GB"/>
        </a:p>
      </dgm:t>
    </dgm:pt>
    <dgm:pt modelId="{F83C2C5B-C917-442C-8EE1-2036C4C6ED7B}" type="sibTrans" cxnId="{C741377A-47C3-4064-836D-CD88E3B41550}">
      <dgm:prSet/>
      <dgm:spPr/>
      <dgm:t>
        <a:bodyPr/>
        <a:lstStyle/>
        <a:p>
          <a:endParaRPr lang="en-GB"/>
        </a:p>
      </dgm:t>
    </dgm:pt>
    <dgm:pt modelId="{05BE3CA1-E905-4116-90AC-2E2724338A58}">
      <dgm:prSet phldrT="[Text]"/>
      <dgm:spPr>
        <a:solidFill>
          <a:srgbClr val="FFFF00"/>
        </a:solidFill>
      </dgm:spPr>
      <dgm:t>
        <a:bodyPr/>
        <a:lstStyle/>
        <a:p>
          <a:r>
            <a:rPr lang="en-GB" dirty="0"/>
            <a:t>2007</a:t>
          </a:r>
        </a:p>
      </dgm:t>
    </dgm:pt>
    <dgm:pt modelId="{E6360722-3E54-49CB-80A7-ABD21AAD5EC9}" type="parTrans" cxnId="{D094754B-DDE6-4F41-AF95-056F85FAC9B6}">
      <dgm:prSet/>
      <dgm:spPr/>
      <dgm:t>
        <a:bodyPr/>
        <a:lstStyle/>
        <a:p>
          <a:endParaRPr lang="en-GB"/>
        </a:p>
      </dgm:t>
    </dgm:pt>
    <dgm:pt modelId="{2E3695B5-3785-4E99-B05E-7168AC9B463E}" type="sibTrans" cxnId="{D094754B-DDE6-4F41-AF95-056F85FAC9B6}">
      <dgm:prSet/>
      <dgm:spPr/>
      <dgm:t>
        <a:bodyPr/>
        <a:lstStyle/>
        <a:p>
          <a:endParaRPr lang="en-GB"/>
        </a:p>
      </dgm:t>
    </dgm:pt>
    <dgm:pt modelId="{E7657DF9-0B05-4315-89EB-8D21B4B571AF}">
      <dgm:prSet/>
      <dgm:spPr>
        <a:solidFill>
          <a:srgbClr val="FFFF00"/>
        </a:solidFill>
      </dgm:spPr>
      <dgm:t>
        <a:bodyPr/>
        <a:lstStyle/>
        <a:p>
          <a:r>
            <a:rPr lang="en-GB" dirty="0"/>
            <a:t>2012 </a:t>
          </a:r>
        </a:p>
      </dgm:t>
    </dgm:pt>
    <dgm:pt modelId="{4EFD19FE-0EAD-49D7-ACBD-48DAB14E3DE6}" type="parTrans" cxnId="{2205B897-E303-47FB-A834-35E4778D60A8}">
      <dgm:prSet/>
      <dgm:spPr/>
      <dgm:t>
        <a:bodyPr/>
        <a:lstStyle/>
        <a:p>
          <a:endParaRPr lang="en-GB"/>
        </a:p>
      </dgm:t>
    </dgm:pt>
    <dgm:pt modelId="{3DEF7FD3-CF05-4156-940A-D3D66B4B9F4B}" type="sibTrans" cxnId="{2205B897-E303-47FB-A834-35E4778D60A8}">
      <dgm:prSet/>
      <dgm:spPr/>
      <dgm:t>
        <a:bodyPr/>
        <a:lstStyle/>
        <a:p>
          <a:endParaRPr lang="en-GB"/>
        </a:p>
      </dgm:t>
    </dgm:pt>
    <dgm:pt modelId="{6CAD56FE-23C8-4678-A7FF-C530F8CB4279}">
      <dgm:prSet/>
      <dgm:spPr>
        <a:solidFill>
          <a:srgbClr val="FFFF00"/>
        </a:solidFill>
      </dgm:spPr>
      <dgm:t>
        <a:bodyPr/>
        <a:lstStyle/>
        <a:p>
          <a:r>
            <a:rPr lang="en-GB" dirty="0"/>
            <a:t>2017</a:t>
          </a:r>
        </a:p>
      </dgm:t>
    </dgm:pt>
    <dgm:pt modelId="{69830C48-60A4-4CC3-A474-B83C7CA605DC}" type="parTrans" cxnId="{A3F2B4AA-933C-4146-AB7D-BA1EFC5EAF51}">
      <dgm:prSet/>
      <dgm:spPr/>
      <dgm:t>
        <a:bodyPr/>
        <a:lstStyle/>
        <a:p>
          <a:endParaRPr lang="en-GB"/>
        </a:p>
      </dgm:t>
    </dgm:pt>
    <dgm:pt modelId="{3DF37729-4B00-455C-853E-651494B1C74C}" type="sibTrans" cxnId="{A3F2B4AA-933C-4146-AB7D-BA1EFC5EAF51}">
      <dgm:prSet/>
      <dgm:spPr/>
      <dgm:t>
        <a:bodyPr/>
        <a:lstStyle/>
        <a:p>
          <a:endParaRPr lang="en-GB"/>
        </a:p>
      </dgm:t>
    </dgm:pt>
    <dgm:pt modelId="{1F3F94D9-234E-4A30-9D0B-32CAD363885D}">
      <dgm:prSet/>
      <dgm:spPr>
        <a:solidFill>
          <a:srgbClr val="FFFF00"/>
        </a:solidFill>
      </dgm:spPr>
      <dgm:t>
        <a:bodyPr/>
        <a:lstStyle/>
        <a:p>
          <a:r>
            <a:rPr lang="en-GB" dirty="0"/>
            <a:t>1992</a:t>
          </a:r>
        </a:p>
      </dgm:t>
    </dgm:pt>
    <dgm:pt modelId="{6E9C8603-D403-4479-8659-D968E34783CA}" type="parTrans" cxnId="{6018BD3E-F124-439D-AF27-B095360D6F7F}">
      <dgm:prSet/>
      <dgm:spPr/>
      <dgm:t>
        <a:bodyPr/>
        <a:lstStyle/>
        <a:p>
          <a:endParaRPr lang="en-GB"/>
        </a:p>
      </dgm:t>
    </dgm:pt>
    <dgm:pt modelId="{F14CE546-B342-4258-8F1C-9C85C3A45C3D}" type="sibTrans" cxnId="{6018BD3E-F124-439D-AF27-B095360D6F7F}">
      <dgm:prSet/>
      <dgm:spPr/>
      <dgm:t>
        <a:bodyPr/>
        <a:lstStyle/>
        <a:p>
          <a:endParaRPr lang="en-GB"/>
        </a:p>
      </dgm:t>
    </dgm:pt>
    <dgm:pt modelId="{15E2ADCB-6242-44F0-B1FD-D0E9DEA02D7C}">
      <dgm:prSet/>
      <dgm:spPr>
        <a:solidFill>
          <a:srgbClr val="FFFF00"/>
        </a:solidFill>
      </dgm:spPr>
      <dgm:t>
        <a:bodyPr/>
        <a:lstStyle/>
        <a:p>
          <a:r>
            <a:rPr lang="en-GB" dirty="0"/>
            <a:t>2022</a:t>
          </a:r>
        </a:p>
      </dgm:t>
    </dgm:pt>
    <dgm:pt modelId="{BF62BAEA-26D6-4C03-AF42-4858AE3DE430}" type="parTrans" cxnId="{30E80ADC-454E-4EB2-B824-D728E9BF59A9}">
      <dgm:prSet/>
      <dgm:spPr/>
      <dgm:t>
        <a:bodyPr/>
        <a:lstStyle/>
        <a:p>
          <a:endParaRPr lang="en-GB"/>
        </a:p>
      </dgm:t>
    </dgm:pt>
    <dgm:pt modelId="{9212A563-67FB-4151-BA3F-E88E5B2822F1}" type="sibTrans" cxnId="{30E80ADC-454E-4EB2-B824-D728E9BF59A9}">
      <dgm:prSet/>
      <dgm:spPr/>
      <dgm:t>
        <a:bodyPr/>
        <a:lstStyle/>
        <a:p>
          <a:endParaRPr lang="en-GB"/>
        </a:p>
      </dgm:t>
    </dgm:pt>
    <dgm:pt modelId="{1780C358-B392-4944-8DCD-1BD2B4A6B7CC}">
      <dgm:prSet phldrT="[Text]"/>
      <dgm:spPr>
        <a:solidFill>
          <a:srgbClr val="FFFF00"/>
        </a:solidFill>
      </dgm:spPr>
      <dgm:t>
        <a:bodyPr/>
        <a:lstStyle/>
        <a:p>
          <a:r>
            <a:rPr lang="en-GB" dirty="0"/>
            <a:t>2002</a:t>
          </a:r>
        </a:p>
      </dgm:t>
    </dgm:pt>
    <dgm:pt modelId="{91985807-7F48-4B57-BA4D-EEDFB95A9FBD}" type="sibTrans" cxnId="{D3BC5A26-D7E2-4D50-B599-5211B8C542B0}">
      <dgm:prSet/>
      <dgm:spPr/>
      <dgm:t>
        <a:bodyPr/>
        <a:lstStyle/>
        <a:p>
          <a:endParaRPr lang="en-GB"/>
        </a:p>
      </dgm:t>
    </dgm:pt>
    <dgm:pt modelId="{DAF473A1-23EE-40C9-A958-52401E635E79}" type="parTrans" cxnId="{D3BC5A26-D7E2-4D50-B599-5211B8C542B0}">
      <dgm:prSet/>
      <dgm:spPr/>
      <dgm:t>
        <a:bodyPr/>
        <a:lstStyle/>
        <a:p>
          <a:endParaRPr lang="en-GB"/>
        </a:p>
      </dgm:t>
    </dgm:pt>
    <dgm:pt modelId="{7A233D16-5383-4ACB-BACE-A91F7A490370}" type="pres">
      <dgm:prSet presAssocID="{CE30F88D-989B-4BA1-98DD-9A8F7A69DB19}" presName="Name0" presStyleCnt="0">
        <dgm:presLayoutVars>
          <dgm:dir/>
          <dgm:animLvl val="lvl"/>
          <dgm:resizeHandles val="exact"/>
        </dgm:presLayoutVars>
      </dgm:prSet>
      <dgm:spPr/>
    </dgm:pt>
    <dgm:pt modelId="{A2F8BC9B-B99C-4174-9FC3-719FBE8B4954}" type="pres">
      <dgm:prSet presAssocID="{1F3F94D9-234E-4A30-9D0B-32CAD363885D}" presName="parTxOnly" presStyleLbl="node1" presStyleIdx="0" presStyleCnt="7">
        <dgm:presLayoutVars>
          <dgm:chMax val="0"/>
          <dgm:chPref val="0"/>
          <dgm:bulletEnabled val="1"/>
        </dgm:presLayoutVars>
      </dgm:prSet>
      <dgm:spPr/>
    </dgm:pt>
    <dgm:pt modelId="{357AB1BF-6ADC-4B03-9D73-D8BE7A7EE590}" type="pres">
      <dgm:prSet presAssocID="{F14CE546-B342-4258-8F1C-9C85C3A45C3D}" presName="parTxOnlySpace" presStyleCnt="0"/>
      <dgm:spPr/>
    </dgm:pt>
    <dgm:pt modelId="{14F3B824-DD0B-4400-967C-3BDA48412721}" type="pres">
      <dgm:prSet presAssocID="{95A7895A-0E8C-4000-BAE9-0B8C63EBB524}" presName="parTxOnly" presStyleLbl="node1" presStyleIdx="1" presStyleCnt="7">
        <dgm:presLayoutVars>
          <dgm:chMax val="0"/>
          <dgm:chPref val="0"/>
          <dgm:bulletEnabled val="1"/>
        </dgm:presLayoutVars>
      </dgm:prSet>
      <dgm:spPr/>
    </dgm:pt>
    <dgm:pt modelId="{D328207A-FBC6-42BD-886C-37575FD22381}" type="pres">
      <dgm:prSet presAssocID="{F83C2C5B-C917-442C-8EE1-2036C4C6ED7B}" presName="parTxOnlySpace" presStyleCnt="0"/>
      <dgm:spPr/>
    </dgm:pt>
    <dgm:pt modelId="{9A164E0E-1EB2-477A-8DCF-4A57AFAA6E85}" type="pres">
      <dgm:prSet presAssocID="{1780C358-B392-4944-8DCD-1BD2B4A6B7CC}" presName="parTxOnly" presStyleLbl="node1" presStyleIdx="2" presStyleCnt="7">
        <dgm:presLayoutVars>
          <dgm:chMax val="0"/>
          <dgm:chPref val="0"/>
          <dgm:bulletEnabled val="1"/>
        </dgm:presLayoutVars>
      </dgm:prSet>
      <dgm:spPr/>
    </dgm:pt>
    <dgm:pt modelId="{9F108395-AA9D-47CF-A598-7A81B5304AB9}" type="pres">
      <dgm:prSet presAssocID="{91985807-7F48-4B57-BA4D-EEDFB95A9FBD}" presName="parTxOnlySpace" presStyleCnt="0"/>
      <dgm:spPr/>
    </dgm:pt>
    <dgm:pt modelId="{39793D2E-6C27-4375-BFEA-511D8A1DF23D}" type="pres">
      <dgm:prSet presAssocID="{05BE3CA1-E905-4116-90AC-2E2724338A58}" presName="parTxOnly" presStyleLbl="node1" presStyleIdx="3" presStyleCnt="7">
        <dgm:presLayoutVars>
          <dgm:chMax val="0"/>
          <dgm:chPref val="0"/>
          <dgm:bulletEnabled val="1"/>
        </dgm:presLayoutVars>
      </dgm:prSet>
      <dgm:spPr/>
    </dgm:pt>
    <dgm:pt modelId="{A296462D-26A9-491B-B563-A24003FBB656}" type="pres">
      <dgm:prSet presAssocID="{2E3695B5-3785-4E99-B05E-7168AC9B463E}" presName="parTxOnlySpace" presStyleCnt="0"/>
      <dgm:spPr/>
    </dgm:pt>
    <dgm:pt modelId="{CC177353-1A79-4648-B293-DCD52DDB77E2}" type="pres">
      <dgm:prSet presAssocID="{E7657DF9-0B05-4315-89EB-8D21B4B571AF}" presName="parTxOnly" presStyleLbl="node1" presStyleIdx="4" presStyleCnt="7">
        <dgm:presLayoutVars>
          <dgm:chMax val="0"/>
          <dgm:chPref val="0"/>
          <dgm:bulletEnabled val="1"/>
        </dgm:presLayoutVars>
      </dgm:prSet>
      <dgm:spPr/>
    </dgm:pt>
    <dgm:pt modelId="{57895D94-E9E2-483F-9812-4830EF77C43D}" type="pres">
      <dgm:prSet presAssocID="{3DEF7FD3-CF05-4156-940A-D3D66B4B9F4B}" presName="parTxOnlySpace" presStyleCnt="0"/>
      <dgm:spPr/>
    </dgm:pt>
    <dgm:pt modelId="{7CF72D89-C08B-451E-97F1-4F889DC16341}" type="pres">
      <dgm:prSet presAssocID="{6CAD56FE-23C8-4678-A7FF-C530F8CB4279}" presName="parTxOnly" presStyleLbl="node1" presStyleIdx="5" presStyleCnt="7">
        <dgm:presLayoutVars>
          <dgm:chMax val="0"/>
          <dgm:chPref val="0"/>
          <dgm:bulletEnabled val="1"/>
        </dgm:presLayoutVars>
      </dgm:prSet>
      <dgm:spPr/>
    </dgm:pt>
    <dgm:pt modelId="{227F4FA7-12A9-413B-8B1A-133BBE2AF4EF}" type="pres">
      <dgm:prSet presAssocID="{3DF37729-4B00-455C-853E-651494B1C74C}" presName="parTxOnlySpace" presStyleCnt="0"/>
      <dgm:spPr/>
    </dgm:pt>
    <dgm:pt modelId="{69FFD00A-E279-45AB-95EC-A24C6A9033E5}" type="pres">
      <dgm:prSet presAssocID="{15E2ADCB-6242-44F0-B1FD-D0E9DEA02D7C}" presName="parTxOnly" presStyleLbl="node1" presStyleIdx="6" presStyleCnt="7">
        <dgm:presLayoutVars>
          <dgm:chMax val="0"/>
          <dgm:chPref val="0"/>
          <dgm:bulletEnabled val="1"/>
        </dgm:presLayoutVars>
      </dgm:prSet>
      <dgm:spPr/>
    </dgm:pt>
  </dgm:ptLst>
  <dgm:cxnLst>
    <dgm:cxn modelId="{BF89CB16-8A96-4B66-80B3-56FCB170DE0F}" type="presOf" srcId="{1F3F94D9-234E-4A30-9D0B-32CAD363885D}" destId="{A2F8BC9B-B99C-4174-9FC3-719FBE8B4954}" srcOrd="0" destOrd="0" presId="urn:microsoft.com/office/officeart/2005/8/layout/chevron1"/>
    <dgm:cxn modelId="{D3BC5A26-D7E2-4D50-B599-5211B8C542B0}" srcId="{CE30F88D-989B-4BA1-98DD-9A8F7A69DB19}" destId="{1780C358-B392-4944-8DCD-1BD2B4A6B7CC}" srcOrd="2" destOrd="0" parTransId="{DAF473A1-23EE-40C9-A958-52401E635E79}" sibTransId="{91985807-7F48-4B57-BA4D-EEDFB95A9FBD}"/>
    <dgm:cxn modelId="{46DD9D29-2F24-4D3F-ADE7-C28591FC64E1}" type="presOf" srcId="{05BE3CA1-E905-4116-90AC-2E2724338A58}" destId="{39793D2E-6C27-4375-BFEA-511D8A1DF23D}" srcOrd="0" destOrd="0" presId="urn:microsoft.com/office/officeart/2005/8/layout/chevron1"/>
    <dgm:cxn modelId="{6018BD3E-F124-439D-AF27-B095360D6F7F}" srcId="{CE30F88D-989B-4BA1-98DD-9A8F7A69DB19}" destId="{1F3F94D9-234E-4A30-9D0B-32CAD363885D}" srcOrd="0" destOrd="0" parTransId="{6E9C8603-D403-4479-8659-D968E34783CA}" sibTransId="{F14CE546-B342-4258-8F1C-9C85C3A45C3D}"/>
    <dgm:cxn modelId="{46D43763-74A7-47C1-A194-87751EF43167}" type="presOf" srcId="{E7657DF9-0B05-4315-89EB-8D21B4B571AF}" destId="{CC177353-1A79-4648-B293-DCD52DDB77E2}" srcOrd="0" destOrd="0" presId="urn:microsoft.com/office/officeart/2005/8/layout/chevron1"/>
    <dgm:cxn modelId="{D094754B-DDE6-4F41-AF95-056F85FAC9B6}" srcId="{CE30F88D-989B-4BA1-98DD-9A8F7A69DB19}" destId="{05BE3CA1-E905-4116-90AC-2E2724338A58}" srcOrd="3" destOrd="0" parTransId="{E6360722-3E54-49CB-80A7-ABD21AAD5EC9}" sibTransId="{2E3695B5-3785-4E99-B05E-7168AC9B463E}"/>
    <dgm:cxn modelId="{7414CB4D-C60C-4043-B59D-3F67909A5BB1}" type="presOf" srcId="{6CAD56FE-23C8-4678-A7FF-C530F8CB4279}" destId="{7CF72D89-C08B-451E-97F1-4F889DC16341}" srcOrd="0" destOrd="0" presId="urn:microsoft.com/office/officeart/2005/8/layout/chevron1"/>
    <dgm:cxn modelId="{C741377A-47C3-4064-836D-CD88E3B41550}" srcId="{CE30F88D-989B-4BA1-98DD-9A8F7A69DB19}" destId="{95A7895A-0E8C-4000-BAE9-0B8C63EBB524}" srcOrd="1" destOrd="0" parTransId="{E1C611D6-1A05-484A-B837-F119F0B92CB3}" sibTransId="{F83C2C5B-C917-442C-8EE1-2036C4C6ED7B}"/>
    <dgm:cxn modelId="{F4596F85-365C-4020-8434-084E8EDBFCE5}" type="presOf" srcId="{15E2ADCB-6242-44F0-B1FD-D0E9DEA02D7C}" destId="{69FFD00A-E279-45AB-95EC-A24C6A9033E5}" srcOrd="0" destOrd="0" presId="urn:microsoft.com/office/officeart/2005/8/layout/chevron1"/>
    <dgm:cxn modelId="{CDDEE394-A28F-4DD5-A1A7-03F059458A3E}" type="presOf" srcId="{95A7895A-0E8C-4000-BAE9-0B8C63EBB524}" destId="{14F3B824-DD0B-4400-967C-3BDA48412721}" srcOrd="0" destOrd="0" presId="urn:microsoft.com/office/officeart/2005/8/layout/chevron1"/>
    <dgm:cxn modelId="{B4338097-5DA0-4C96-AD02-9838210810D4}" type="presOf" srcId="{CE30F88D-989B-4BA1-98DD-9A8F7A69DB19}" destId="{7A233D16-5383-4ACB-BACE-A91F7A490370}" srcOrd="0" destOrd="0" presId="urn:microsoft.com/office/officeart/2005/8/layout/chevron1"/>
    <dgm:cxn modelId="{2205B897-E303-47FB-A834-35E4778D60A8}" srcId="{CE30F88D-989B-4BA1-98DD-9A8F7A69DB19}" destId="{E7657DF9-0B05-4315-89EB-8D21B4B571AF}" srcOrd="4" destOrd="0" parTransId="{4EFD19FE-0EAD-49D7-ACBD-48DAB14E3DE6}" sibTransId="{3DEF7FD3-CF05-4156-940A-D3D66B4B9F4B}"/>
    <dgm:cxn modelId="{A3F2B4AA-933C-4146-AB7D-BA1EFC5EAF51}" srcId="{CE30F88D-989B-4BA1-98DD-9A8F7A69DB19}" destId="{6CAD56FE-23C8-4678-A7FF-C530F8CB4279}" srcOrd="5" destOrd="0" parTransId="{69830C48-60A4-4CC3-A474-B83C7CA605DC}" sibTransId="{3DF37729-4B00-455C-853E-651494B1C74C}"/>
    <dgm:cxn modelId="{30E80ADC-454E-4EB2-B824-D728E9BF59A9}" srcId="{CE30F88D-989B-4BA1-98DD-9A8F7A69DB19}" destId="{15E2ADCB-6242-44F0-B1FD-D0E9DEA02D7C}" srcOrd="6" destOrd="0" parTransId="{BF62BAEA-26D6-4C03-AF42-4858AE3DE430}" sibTransId="{9212A563-67FB-4151-BA3F-E88E5B2822F1}"/>
    <dgm:cxn modelId="{3EB987E6-5FBB-488B-93CA-3EE9F7C7C55B}" type="presOf" srcId="{1780C358-B392-4944-8DCD-1BD2B4A6B7CC}" destId="{9A164E0E-1EB2-477A-8DCF-4A57AFAA6E85}" srcOrd="0" destOrd="0" presId="urn:microsoft.com/office/officeart/2005/8/layout/chevron1"/>
    <dgm:cxn modelId="{A4EC6CA8-0843-4665-A6B1-1E6715EB2F05}" type="presParOf" srcId="{7A233D16-5383-4ACB-BACE-A91F7A490370}" destId="{A2F8BC9B-B99C-4174-9FC3-719FBE8B4954}" srcOrd="0" destOrd="0" presId="urn:microsoft.com/office/officeart/2005/8/layout/chevron1"/>
    <dgm:cxn modelId="{9E9F2BC6-855C-4850-B18C-A03E518662BA}" type="presParOf" srcId="{7A233D16-5383-4ACB-BACE-A91F7A490370}" destId="{357AB1BF-6ADC-4B03-9D73-D8BE7A7EE590}" srcOrd="1" destOrd="0" presId="urn:microsoft.com/office/officeart/2005/8/layout/chevron1"/>
    <dgm:cxn modelId="{A7CAFBE5-606A-43B5-9A42-5E5BDCCFAC5E}" type="presParOf" srcId="{7A233D16-5383-4ACB-BACE-A91F7A490370}" destId="{14F3B824-DD0B-4400-967C-3BDA48412721}" srcOrd="2" destOrd="0" presId="urn:microsoft.com/office/officeart/2005/8/layout/chevron1"/>
    <dgm:cxn modelId="{C29CD067-BDB4-45B2-9ED9-D010BB4AF2DA}" type="presParOf" srcId="{7A233D16-5383-4ACB-BACE-A91F7A490370}" destId="{D328207A-FBC6-42BD-886C-37575FD22381}" srcOrd="3" destOrd="0" presId="urn:microsoft.com/office/officeart/2005/8/layout/chevron1"/>
    <dgm:cxn modelId="{A27F29E1-F020-4008-82EC-0E84F6EECB73}" type="presParOf" srcId="{7A233D16-5383-4ACB-BACE-A91F7A490370}" destId="{9A164E0E-1EB2-477A-8DCF-4A57AFAA6E85}" srcOrd="4" destOrd="0" presId="urn:microsoft.com/office/officeart/2005/8/layout/chevron1"/>
    <dgm:cxn modelId="{1AD82C71-12EB-4707-BED6-3AEF3837BFB5}" type="presParOf" srcId="{7A233D16-5383-4ACB-BACE-A91F7A490370}" destId="{9F108395-AA9D-47CF-A598-7A81B5304AB9}" srcOrd="5" destOrd="0" presId="urn:microsoft.com/office/officeart/2005/8/layout/chevron1"/>
    <dgm:cxn modelId="{192A2625-B75C-4986-B714-040592D294F0}" type="presParOf" srcId="{7A233D16-5383-4ACB-BACE-A91F7A490370}" destId="{39793D2E-6C27-4375-BFEA-511D8A1DF23D}" srcOrd="6" destOrd="0" presId="urn:microsoft.com/office/officeart/2005/8/layout/chevron1"/>
    <dgm:cxn modelId="{D015F333-1F9E-45E3-AE9E-02FF9EB0EE76}" type="presParOf" srcId="{7A233D16-5383-4ACB-BACE-A91F7A490370}" destId="{A296462D-26A9-491B-B563-A24003FBB656}" srcOrd="7" destOrd="0" presId="urn:microsoft.com/office/officeart/2005/8/layout/chevron1"/>
    <dgm:cxn modelId="{4D952AE5-BCFB-464D-A960-84693F0F53B1}" type="presParOf" srcId="{7A233D16-5383-4ACB-BACE-A91F7A490370}" destId="{CC177353-1A79-4648-B293-DCD52DDB77E2}" srcOrd="8" destOrd="0" presId="urn:microsoft.com/office/officeart/2005/8/layout/chevron1"/>
    <dgm:cxn modelId="{6A6ECC86-8CB3-469F-A04B-CA0AE72AE1E4}" type="presParOf" srcId="{7A233D16-5383-4ACB-BACE-A91F7A490370}" destId="{57895D94-E9E2-483F-9812-4830EF77C43D}" srcOrd="9" destOrd="0" presId="urn:microsoft.com/office/officeart/2005/8/layout/chevron1"/>
    <dgm:cxn modelId="{AFA8D165-F0EC-4A99-803F-C05D5AEC0443}" type="presParOf" srcId="{7A233D16-5383-4ACB-BACE-A91F7A490370}" destId="{7CF72D89-C08B-451E-97F1-4F889DC16341}" srcOrd="10" destOrd="0" presId="urn:microsoft.com/office/officeart/2005/8/layout/chevron1"/>
    <dgm:cxn modelId="{B79A15F5-B56A-4B4A-8220-CCA157BDC2FF}" type="presParOf" srcId="{7A233D16-5383-4ACB-BACE-A91F7A490370}" destId="{227F4FA7-12A9-413B-8B1A-133BBE2AF4EF}" srcOrd="11" destOrd="0" presId="urn:microsoft.com/office/officeart/2005/8/layout/chevron1"/>
    <dgm:cxn modelId="{6CC24AC2-86FC-404E-81B1-74BB6FB562F5}" type="presParOf" srcId="{7A233D16-5383-4ACB-BACE-A91F7A490370}" destId="{69FFD00A-E279-45AB-95EC-A24C6A9033E5}" srcOrd="12"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30F88D-989B-4BA1-98DD-9A8F7A69DB19}" type="doc">
      <dgm:prSet loTypeId="urn:microsoft.com/office/officeart/2005/8/layout/chevron1" loCatId="process" qsTypeId="urn:microsoft.com/office/officeart/2005/8/quickstyle/simple1" qsCatId="simple" csTypeId="urn:microsoft.com/office/officeart/2005/8/colors/accent1_2" csCatId="accent1" phldr="1"/>
      <dgm:spPr/>
    </dgm:pt>
    <dgm:pt modelId="{95A7895A-0E8C-4000-BAE9-0B8C63EBB524}">
      <dgm:prSet phldrT="[Text]"/>
      <dgm:spPr>
        <a:solidFill>
          <a:srgbClr val="FFFF00"/>
        </a:solidFill>
      </dgm:spPr>
      <dgm:t>
        <a:bodyPr/>
        <a:lstStyle/>
        <a:p>
          <a:r>
            <a:rPr lang="en-GB" dirty="0"/>
            <a:t>1997</a:t>
          </a:r>
        </a:p>
      </dgm:t>
    </dgm:pt>
    <dgm:pt modelId="{E1C611D6-1A05-484A-B837-F119F0B92CB3}" type="parTrans" cxnId="{C741377A-47C3-4064-836D-CD88E3B41550}">
      <dgm:prSet/>
      <dgm:spPr/>
      <dgm:t>
        <a:bodyPr/>
        <a:lstStyle/>
        <a:p>
          <a:endParaRPr lang="en-GB"/>
        </a:p>
      </dgm:t>
    </dgm:pt>
    <dgm:pt modelId="{F83C2C5B-C917-442C-8EE1-2036C4C6ED7B}" type="sibTrans" cxnId="{C741377A-47C3-4064-836D-CD88E3B41550}">
      <dgm:prSet/>
      <dgm:spPr/>
      <dgm:t>
        <a:bodyPr/>
        <a:lstStyle/>
        <a:p>
          <a:endParaRPr lang="en-GB"/>
        </a:p>
      </dgm:t>
    </dgm:pt>
    <dgm:pt modelId="{1780C358-B392-4944-8DCD-1BD2B4A6B7CC}">
      <dgm:prSet phldrT="[Text]"/>
      <dgm:spPr>
        <a:solidFill>
          <a:srgbClr val="FFFF00"/>
        </a:solidFill>
      </dgm:spPr>
      <dgm:t>
        <a:bodyPr/>
        <a:lstStyle/>
        <a:p>
          <a:r>
            <a:rPr lang="en-GB" dirty="0"/>
            <a:t>2002</a:t>
          </a:r>
        </a:p>
      </dgm:t>
    </dgm:pt>
    <dgm:pt modelId="{DAF473A1-23EE-40C9-A958-52401E635E79}" type="parTrans" cxnId="{D3BC5A26-D7E2-4D50-B599-5211B8C542B0}">
      <dgm:prSet/>
      <dgm:spPr/>
      <dgm:t>
        <a:bodyPr/>
        <a:lstStyle/>
        <a:p>
          <a:endParaRPr lang="en-GB"/>
        </a:p>
      </dgm:t>
    </dgm:pt>
    <dgm:pt modelId="{91985807-7F48-4B57-BA4D-EEDFB95A9FBD}" type="sibTrans" cxnId="{D3BC5A26-D7E2-4D50-B599-5211B8C542B0}">
      <dgm:prSet/>
      <dgm:spPr/>
      <dgm:t>
        <a:bodyPr/>
        <a:lstStyle/>
        <a:p>
          <a:endParaRPr lang="en-GB"/>
        </a:p>
      </dgm:t>
    </dgm:pt>
    <dgm:pt modelId="{05BE3CA1-E905-4116-90AC-2E2724338A58}">
      <dgm:prSet phldrT="[Text]"/>
      <dgm:spPr>
        <a:solidFill>
          <a:srgbClr val="FFFF00"/>
        </a:solidFill>
      </dgm:spPr>
      <dgm:t>
        <a:bodyPr/>
        <a:lstStyle/>
        <a:p>
          <a:r>
            <a:rPr lang="en-GB" dirty="0"/>
            <a:t>2007</a:t>
          </a:r>
        </a:p>
      </dgm:t>
    </dgm:pt>
    <dgm:pt modelId="{E6360722-3E54-49CB-80A7-ABD21AAD5EC9}" type="parTrans" cxnId="{D094754B-DDE6-4F41-AF95-056F85FAC9B6}">
      <dgm:prSet/>
      <dgm:spPr/>
      <dgm:t>
        <a:bodyPr/>
        <a:lstStyle/>
        <a:p>
          <a:endParaRPr lang="en-GB"/>
        </a:p>
      </dgm:t>
    </dgm:pt>
    <dgm:pt modelId="{2E3695B5-3785-4E99-B05E-7168AC9B463E}" type="sibTrans" cxnId="{D094754B-DDE6-4F41-AF95-056F85FAC9B6}">
      <dgm:prSet/>
      <dgm:spPr/>
      <dgm:t>
        <a:bodyPr/>
        <a:lstStyle/>
        <a:p>
          <a:endParaRPr lang="en-GB"/>
        </a:p>
      </dgm:t>
    </dgm:pt>
    <dgm:pt modelId="{E7657DF9-0B05-4315-89EB-8D21B4B571AF}">
      <dgm:prSet/>
      <dgm:spPr>
        <a:solidFill>
          <a:srgbClr val="FFFF00"/>
        </a:solidFill>
      </dgm:spPr>
      <dgm:t>
        <a:bodyPr/>
        <a:lstStyle/>
        <a:p>
          <a:r>
            <a:rPr lang="en-GB" dirty="0"/>
            <a:t>2012 </a:t>
          </a:r>
        </a:p>
      </dgm:t>
    </dgm:pt>
    <dgm:pt modelId="{4EFD19FE-0EAD-49D7-ACBD-48DAB14E3DE6}" type="parTrans" cxnId="{2205B897-E303-47FB-A834-35E4778D60A8}">
      <dgm:prSet/>
      <dgm:spPr/>
      <dgm:t>
        <a:bodyPr/>
        <a:lstStyle/>
        <a:p>
          <a:endParaRPr lang="en-GB"/>
        </a:p>
      </dgm:t>
    </dgm:pt>
    <dgm:pt modelId="{3DEF7FD3-CF05-4156-940A-D3D66B4B9F4B}" type="sibTrans" cxnId="{2205B897-E303-47FB-A834-35E4778D60A8}">
      <dgm:prSet/>
      <dgm:spPr/>
      <dgm:t>
        <a:bodyPr/>
        <a:lstStyle/>
        <a:p>
          <a:endParaRPr lang="en-GB"/>
        </a:p>
      </dgm:t>
    </dgm:pt>
    <dgm:pt modelId="{6CAD56FE-23C8-4678-A7FF-C530F8CB4279}">
      <dgm:prSet/>
      <dgm:spPr>
        <a:solidFill>
          <a:srgbClr val="FFFF00"/>
        </a:solidFill>
      </dgm:spPr>
      <dgm:t>
        <a:bodyPr/>
        <a:lstStyle/>
        <a:p>
          <a:r>
            <a:rPr lang="en-GB" dirty="0"/>
            <a:t>2017</a:t>
          </a:r>
        </a:p>
      </dgm:t>
    </dgm:pt>
    <dgm:pt modelId="{69830C48-60A4-4CC3-A474-B83C7CA605DC}" type="parTrans" cxnId="{A3F2B4AA-933C-4146-AB7D-BA1EFC5EAF51}">
      <dgm:prSet/>
      <dgm:spPr/>
      <dgm:t>
        <a:bodyPr/>
        <a:lstStyle/>
        <a:p>
          <a:endParaRPr lang="en-GB"/>
        </a:p>
      </dgm:t>
    </dgm:pt>
    <dgm:pt modelId="{3DF37729-4B00-455C-853E-651494B1C74C}" type="sibTrans" cxnId="{A3F2B4AA-933C-4146-AB7D-BA1EFC5EAF51}">
      <dgm:prSet/>
      <dgm:spPr/>
      <dgm:t>
        <a:bodyPr/>
        <a:lstStyle/>
        <a:p>
          <a:endParaRPr lang="en-GB"/>
        </a:p>
      </dgm:t>
    </dgm:pt>
    <dgm:pt modelId="{1F3F94D9-234E-4A30-9D0B-32CAD363885D}">
      <dgm:prSet/>
      <dgm:spPr>
        <a:solidFill>
          <a:srgbClr val="FFFF00"/>
        </a:solidFill>
      </dgm:spPr>
      <dgm:t>
        <a:bodyPr/>
        <a:lstStyle/>
        <a:p>
          <a:r>
            <a:rPr lang="en-GB" dirty="0"/>
            <a:t>1992</a:t>
          </a:r>
        </a:p>
      </dgm:t>
    </dgm:pt>
    <dgm:pt modelId="{6E9C8603-D403-4479-8659-D968E34783CA}" type="parTrans" cxnId="{6018BD3E-F124-439D-AF27-B095360D6F7F}">
      <dgm:prSet/>
      <dgm:spPr/>
      <dgm:t>
        <a:bodyPr/>
        <a:lstStyle/>
        <a:p>
          <a:endParaRPr lang="en-GB"/>
        </a:p>
      </dgm:t>
    </dgm:pt>
    <dgm:pt modelId="{F14CE546-B342-4258-8F1C-9C85C3A45C3D}" type="sibTrans" cxnId="{6018BD3E-F124-439D-AF27-B095360D6F7F}">
      <dgm:prSet/>
      <dgm:spPr/>
      <dgm:t>
        <a:bodyPr/>
        <a:lstStyle/>
        <a:p>
          <a:endParaRPr lang="en-GB"/>
        </a:p>
      </dgm:t>
    </dgm:pt>
    <dgm:pt modelId="{15E2ADCB-6242-44F0-B1FD-D0E9DEA02D7C}">
      <dgm:prSet/>
      <dgm:spPr>
        <a:solidFill>
          <a:srgbClr val="FFFF00"/>
        </a:solidFill>
      </dgm:spPr>
      <dgm:t>
        <a:bodyPr/>
        <a:lstStyle/>
        <a:p>
          <a:r>
            <a:rPr lang="en-GB" dirty="0"/>
            <a:t>2022</a:t>
          </a:r>
        </a:p>
      </dgm:t>
    </dgm:pt>
    <dgm:pt modelId="{BF62BAEA-26D6-4C03-AF42-4858AE3DE430}" type="parTrans" cxnId="{30E80ADC-454E-4EB2-B824-D728E9BF59A9}">
      <dgm:prSet/>
      <dgm:spPr/>
      <dgm:t>
        <a:bodyPr/>
        <a:lstStyle/>
        <a:p>
          <a:endParaRPr lang="en-GB"/>
        </a:p>
      </dgm:t>
    </dgm:pt>
    <dgm:pt modelId="{9212A563-67FB-4151-BA3F-E88E5B2822F1}" type="sibTrans" cxnId="{30E80ADC-454E-4EB2-B824-D728E9BF59A9}">
      <dgm:prSet/>
      <dgm:spPr/>
      <dgm:t>
        <a:bodyPr/>
        <a:lstStyle/>
        <a:p>
          <a:endParaRPr lang="en-GB"/>
        </a:p>
      </dgm:t>
    </dgm:pt>
    <dgm:pt modelId="{7A233D16-5383-4ACB-BACE-A91F7A490370}" type="pres">
      <dgm:prSet presAssocID="{CE30F88D-989B-4BA1-98DD-9A8F7A69DB19}" presName="Name0" presStyleCnt="0">
        <dgm:presLayoutVars>
          <dgm:dir/>
          <dgm:animLvl val="lvl"/>
          <dgm:resizeHandles val="exact"/>
        </dgm:presLayoutVars>
      </dgm:prSet>
      <dgm:spPr/>
    </dgm:pt>
    <dgm:pt modelId="{A2F8BC9B-B99C-4174-9FC3-719FBE8B4954}" type="pres">
      <dgm:prSet presAssocID="{1F3F94D9-234E-4A30-9D0B-32CAD363885D}" presName="parTxOnly" presStyleLbl="node1" presStyleIdx="0" presStyleCnt="7">
        <dgm:presLayoutVars>
          <dgm:chMax val="0"/>
          <dgm:chPref val="0"/>
          <dgm:bulletEnabled val="1"/>
        </dgm:presLayoutVars>
      </dgm:prSet>
      <dgm:spPr/>
    </dgm:pt>
    <dgm:pt modelId="{357AB1BF-6ADC-4B03-9D73-D8BE7A7EE590}" type="pres">
      <dgm:prSet presAssocID="{F14CE546-B342-4258-8F1C-9C85C3A45C3D}" presName="parTxOnlySpace" presStyleCnt="0"/>
      <dgm:spPr/>
    </dgm:pt>
    <dgm:pt modelId="{14F3B824-DD0B-4400-967C-3BDA48412721}" type="pres">
      <dgm:prSet presAssocID="{95A7895A-0E8C-4000-BAE9-0B8C63EBB524}" presName="parTxOnly" presStyleLbl="node1" presStyleIdx="1" presStyleCnt="7">
        <dgm:presLayoutVars>
          <dgm:chMax val="0"/>
          <dgm:chPref val="0"/>
          <dgm:bulletEnabled val="1"/>
        </dgm:presLayoutVars>
      </dgm:prSet>
      <dgm:spPr/>
    </dgm:pt>
    <dgm:pt modelId="{D328207A-FBC6-42BD-886C-37575FD22381}" type="pres">
      <dgm:prSet presAssocID="{F83C2C5B-C917-442C-8EE1-2036C4C6ED7B}" presName="parTxOnlySpace" presStyleCnt="0"/>
      <dgm:spPr/>
    </dgm:pt>
    <dgm:pt modelId="{9A164E0E-1EB2-477A-8DCF-4A57AFAA6E85}" type="pres">
      <dgm:prSet presAssocID="{1780C358-B392-4944-8DCD-1BD2B4A6B7CC}" presName="parTxOnly" presStyleLbl="node1" presStyleIdx="2" presStyleCnt="7">
        <dgm:presLayoutVars>
          <dgm:chMax val="0"/>
          <dgm:chPref val="0"/>
          <dgm:bulletEnabled val="1"/>
        </dgm:presLayoutVars>
      </dgm:prSet>
      <dgm:spPr/>
    </dgm:pt>
    <dgm:pt modelId="{9F108395-AA9D-47CF-A598-7A81B5304AB9}" type="pres">
      <dgm:prSet presAssocID="{91985807-7F48-4B57-BA4D-EEDFB95A9FBD}" presName="parTxOnlySpace" presStyleCnt="0"/>
      <dgm:spPr/>
    </dgm:pt>
    <dgm:pt modelId="{39793D2E-6C27-4375-BFEA-511D8A1DF23D}" type="pres">
      <dgm:prSet presAssocID="{05BE3CA1-E905-4116-90AC-2E2724338A58}" presName="parTxOnly" presStyleLbl="node1" presStyleIdx="3" presStyleCnt="7">
        <dgm:presLayoutVars>
          <dgm:chMax val="0"/>
          <dgm:chPref val="0"/>
          <dgm:bulletEnabled val="1"/>
        </dgm:presLayoutVars>
      </dgm:prSet>
      <dgm:spPr/>
    </dgm:pt>
    <dgm:pt modelId="{A296462D-26A9-491B-B563-A24003FBB656}" type="pres">
      <dgm:prSet presAssocID="{2E3695B5-3785-4E99-B05E-7168AC9B463E}" presName="parTxOnlySpace" presStyleCnt="0"/>
      <dgm:spPr/>
    </dgm:pt>
    <dgm:pt modelId="{CC177353-1A79-4648-B293-DCD52DDB77E2}" type="pres">
      <dgm:prSet presAssocID="{E7657DF9-0B05-4315-89EB-8D21B4B571AF}" presName="parTxOnly" presStyleLbl="node1" presStyleIdx="4" presStyleCnt="7">
        <dgm:presLayoutVars>
          <dgm:chMax val="0"/>
          <dgm:chPref val="0"/>
          <dgm:bulletEnabled val="1"/>
        </dgm:presLayoutVars>
      </dgm:prSet>
      <dgm:spPr/>
    </dgm:pt>
    <dgm:pt modelId="{57895D94-E9E2-483F-9812-4830EF77C43D}" type="pres">
      <dgm:prSet presAssocID="{3DEF7FD3-CF05-4156-940A-D3D66B4B9F4B}" presName="parTxOnlySpace" presStyleCnt="0"/>
      <dgm:spPr/>
    </dgm:pt>
    <dgm:pt modelId="{7CF72D89-C08B-451E-97F1-4F889DC16341}" type="pres">
      <dgm:prSet presAssocID="{6CAD56FE-23C8-4678-A7FF-C530F8CB4279}" presName="parTxOnly" presStyleLbl="node1" presStyleIdx="5" presStyleCnt="7">
        <dgm:presLayoutVars>
          <dgm:chMax val="0"/>
          <dgm:chPref val="0"/>
          <dgm:bulletEnabled val="1"/>
        </dgm:presLayoutVars>
      </dgm:prSet>
      <dgm:spPr/>
    </dgm:pt>
    <dgm:pt modelId="{227F4FA7-12A9-413B-8B1A-133BBE2AF4EF}" type="pres">
      <dgm:prSet presAssocID="{3DF37729-4B00-455C-853E-651494B1C74C}" presName="parTxOnlySpace" presStyleCnt="0"/>
      <dgm:spPr/>
    </dgm:pt>
    <dgm:pt modelId="{69FFD00A-E279-45AB-95EC-A24C6A9033E5}" type="pres">
      <dgm:prSet presAssocID="{15E2ADCB-6242-44F0-B1FD-D0E9DEA02D7C}" presName="parTxOnly" presStyleLbl="node1" presStyleIdx="6" presStyleCnt="7">
        <dgm:presLayoutVars>
          <dgm:chMax val="0"/>
          <dgm:chPref val="0"/>
          <dgm:bulletEnabled val="1"/>
        </dgm:presLayoutVars>
      </dgm:prSet>
      <dgm:spPr/>
    </dgm:pt>
  </dgm:ptLst>
  <dgm:cxnLst>
    <dgm:cxn modelId="{69187103-1194-46E2-8382-2A0E3467A64C}" type="presOf" srcId="{15E2ADCB-6242-44F0-B1FD-D0E9DEA02D7C}" destId="{69FFD00A-E279-45AB-95EC-A24C6A9033E5}" srcOrd="0" destOrd="0" presId="urn:microsoft.com/office/officeart/2005/8/layout/chevron1"/>
    <dgm:cxn modelId="{D3BC5A26-D7E2-4D50-B599-5211B8C542B0}" srcId="{CE30F88D-989B-4BA1-98DD-9A8F7A69DB19}" destId="{1780C358-B392-4944-8DCD-1BD2B4A6B7CC}" srcOrd="2" destOrd="0" parTransId="{DAF473A1-23EE-40C9-A958-52401E635E79}" sibTransId="{91985807-7F48-4B57-BA4D-EEDFB95A9FBD}"/>
    <dgm:cxn modelId="{CE17B727-9FAF-42A3-995E-0309A4EA0C73}" type="presOf" srcId="{6CAD56FE-23C8-4678-A7FF-C530F8CB4279}" destId="{7CF72D89-C08B-451E-97F1-4F889DC16341}" srcOrd="0" destOrd="0" presId="urn:microsoft.com/office/officeart/2005/8/layout/chevron1"/>
    <dgm:cxn modelId="{6018BD3E-F124-439D-AF27-B095360D6F7F}" srcId="{CE30F88D-989B-4BA1-98DD-9A8F7A69DB19}" destId="{1F3F94D9-234E-4A30-9D0B-32CAD363885D}" srcOrd="0" destOrd="0" parTransId="{6E9C8603-D403-4479-8659-D968E34783CA}" sibTransId="{F14CE546-B342-4258-8F1C-9C85C3A45C3D}"/>
    <dgm:cxn modelId="{D094754B-DDE6-4F41-AF95-056F85FAC9B6}" srcId="{CE30F88D-989B-4BA1-98DD-9A8F7A69DB19}" destId="{05BE3CA1-E905-4116-90AC-2E2724338A58}" srcOrd="3" destOrd="0" parTransId="{E6360722-3E54-49CB-80A7-ABD21AAD5EC9}" sibTransId="{2E3695B5-3785-4E99-B05E-7168AC9B463E}"/>
    <dgm:cxn modelId="{C741377A-47C3-4064-836D-CD88E3B41550}" srcId="{CE30F88D-989B-4BA1-98DD-9A8F7A69DB19}" destId="{95A7895A-0E8C-4000-BAE9-0B8C63EBB524}" srcOrd="1" destOrd="0" parTransId="{E1C611D6-1A05-484A-B837-F119F0B92CB3}" sibTransId="{F83C2C5B-C917-442C-8EE1-2036C4C6ED7B}"/>
    <dgm:cxn modelId="{6F73A186-7D09-4823-B32F-EA0352A9029F}" type="presOf" srcId="{05BE3CA1-E905-4116-90AC-2E2724338A58}" destId="{39793D2E-6C27-4375-BFEA-511D8A1DF23D}" srcOrd="0" destOrd="0" presId="urn:microsoft.com/office/officeart/2005/8/layout/chevron1"/>
    <dgm:cxn modelId="{2205B897-E303-47FB-A834-35E4778D60A8}" srcId="{CE30F88D-989B-4BA1-98DD-9A8F7A69DB19}" destId="{E7657DF9-0B05-4315-89EB-8D21B4B571AF}" srcOrd="4" destOrd="0" parTransId="{4EFD19FE-0EAD-49D7-ACBD-48DAB14E3DE6}" sibTransId="{3DEF7FD3-CF05-4156-940A-D3D66B4B9F4B}"/>
    <dgm:cxn modelId="{5FA0C69B-D4F1-43A6-8971-D30924D44959}" type="presOf" srcId="{95A7895A-0E8C-4000-BAE9-0B8C63EBB524}" destId="{14F3B824-DD0B-4400-967C-3BDA48412721}" srcOrd="0" destOrd="0" presId="urn:microsoft.com/office/officeart/2005/8/layout/chevron1"/>
    <dgm:cxn modelId="{1A9944A4-F5CA-4BFC-B21F-4E29F3D29095}" type="presOf" srcId="{1780C358-B392-4944-8DCD-1BD2B4A6B7CC}" destId="{9A164E0E-1EB2-477A-8DCF-4A57AFAA6E85}" srcOrd="0" destOrd="0" presId="urn:microsoft.com/office/officeart/2005/8/layout/chevron1"/>
    <dgm:cxn modelId="{A3F2B4AA-933C-4146-AB7D-BA1EFC5EAF51}" srcId="{CE30F88D-989B-4BA1-98DD-9A8F7A69DB19}" destId="{6CAD56FE-23C8-4678-A7FF-C530F8CB4279}" srcOrd="5" destOrd="0" parTransId="{69830C48-60A4-4CC3-A474-B83C7CA605DC}" sibTransId="{3DF37729-4B00-455C-853E-651494B1C74C}"/>
    <dgm:cxn modelId="{D0C872B1-CAC4-4EBE-8F6F-807B0D9A75AA}" type="presOf" srcId="{E7657DF9-0B05-4315-89EB-8D21B4B571AF}" destId="{CC177353-1A79-4648-B293-DCD52DDB77E2}" srcOrd="0" destOrd="0" presId="urn:microsoft.com/office/officeart/2005/8/layout/chevron1"/>
    <dgm:cxn modelId="{A16AA7B2-EE00-4E07-A481-37374AD13AFA}" type="presOf" srcId="{1F3F94D9-234E-4A30-9D0B-32CAD363885D}" destId="{A2F8BC9B-B99C-4174-9FC3-719FBE8B4954}" srcOrd="0" destOrd="0" presId="urn:microsoft.com/office/officeart/2005/8/layout/chevron1"/>
    <dgm:cxn modelId="{DA3665DB-80ED-4893-A387-3E64C10935A8}" type="presOf" srcId="{CE30F88D-989B-4BA1-98DD-9A8F7A69DB19}" destId="{7A233D16-5383-4ACB-BACE-A91F7A490370}" srcOrd="0" destOrd="0" presId="urn:microsoft.com/office/officeart/2005/8/layout/chevron1"/>
    <dgm:cxn modelId="{30E80ADC-454E-4EB2-B824-D728E9BF59A9}" srcId="{CE30F88D-989B-4BA1-98DD-9A8F7A69DB19}" destId="{15E2ADCB-6242-44F0-B1FD-D0E9DEA02D7C}" srcOrd="6" destOrd="0" parTransId="{BF62BAEA-26D6-4C03-AF42-4858AE3DE430}" sibTransId="{9212A563-67FB-4151-BA3F-E88E5B2822F1}"/>
    <dgm:cxn modelId="{37525F80-7172-49DE-9AA3-9333C9AFD04C}" type="presParOf" srcId="{7A233D16-5383-4ACB-BACE-A91F7A490370}" destId="{A2F8BC9B-B99C-4174-9FC3-719FBE8B4954}" srcOrd="0" destOrd="0" presId="urn:microsoft.com/office/officeart/2005/8/layout/chevron1"/>
    <dgm:cxn modelId="{45AF8E5D-0C44-4E9B-837E-5AEEA452EC9B}" type="presParOf" srcId="{7A233D16-5383-4ACB-BACE-A91F7A490370}" destId="{357AB1BF-6ADC-4B03-9D73-D8BE7A7EE590}" srcOrd="1" destOrd="0" presId="urn:microsoft.com/office/officeart/2005/8/layout/chevron1"/>
    <dgm:cxn modelId="{B0DBF91E-B51D-4CD5-B5E2-1E19ADE3FAF9}" type="presParOf" srcId="{7A233D16-5383-4ACB-BACE-A91F7A490370}" destId="{14F3B824-DD0B-4400-967C-3BDA48412721}" srcOrd="2" destOrd="0" presId="urn:microsoft.com/office/officeart/2005/8/layout/chevron1"/>
    <dgm:cxn modelId="{1AA146CE-1BF3-4173-A6AD-5860F33A394C}" type="presParOf" srcId="{7A233D16-5383-4ACB-BACE-A91F7A490370}" destId="{D328207A-FBC6-42BD-886C-37575FD22381}" srcOrd="3" destOrd="0" presId="urn:microsoft.com/office/officeart/2005/8/layout/chevron1"/>
    <dgm:cxn modelId="{20D4940A-9B87-4396-94BD-6EC1745C8A1A}" type="presParOf" srcId="{7A233D16-5383-4ACB-BACE-A91F7A490370}" destId="{9A164E0E-1EB2-477A-8DCF-4A57AFAA6E85}" srcOrd="4" destOrd="0" presId="urn:microsoft.com/office/officeart/2005/8/layout/chevron1"/>
    <dgm:cxn modelId="{2633E865-69EC-4E84-9DED-B7F8F375B6A3}" type="presParOf" srcId="{7A233D16-5383-4ACB-BACE-A91F7A490370}" destId="{9F108395-AA9D-47CF-A598-7A81B5304AB9}" srcOrd="5" destOrd="0" presId="urn:microsoft.com/office/officeart/2005/8/layout/chevron1"/>
    <dgm:cxn modelId="{0CB3F445-FB58-414B-886F-D41BDED752A5}" type="presParOf" srcId="{7A233D16-5383-4ACB-BACE-A91F7A490370}" destId="{39793D2E-6C27-4375-BFEA-511D8A1DF23D}" srcOrd="6" destOrd="0" presId="urn:microsoft.com/office/officeart/2005/8/layout/chevron1"/>
    <dgm:cxn modelId="{A6F7C4E2-52E4-4F07-9128-BB8670C109B0}" type="presParOf" srcId="{7A233D16-5383-4ACB-BACE-A91F7A490370}" destId="{A296462D-26A9-491B-B563-A24003FBB656}" srcOrd="7" destOrd="0" presId="urn:microsoft.com/office/officeart/2005/8/layout/chevron1"/>
    <dgm:cxn modelId="{ECA57352-B27A-4EC8-BF3A-E5FD2F288D2A}" type="presParOf" srcId="{7A233D16-5383-4ACB-BACE-A91F7A490370}" destId="{CC177353-1A79-4648-B293-DCD52DDB77E2}" srcOrd="8" destOrd="0" presId="urn:microsoft.com/office/officeart/2005/8/layout/chevron1"/>
    <dgm:cxn modelId="{1A78BA78-3BCA-4174-B1D9-84A8D717FC34}" type="presParOf" srcId="{7A233D16-5383-4ACB-BACE-A91F7A490370}" destId="{57895D94-E9E2-483F-9812-4830EF77C43D}" srcOrd="9" destOrd="0" presId="urn:microsoft.com/office/officeart/2005/8/layout/chevron1"/>
    <dgm:cxn modelId="{15E38C72-A33A-4392-8E8A-F8171DDD34C0}" type="presParOf" srcId="{7A233D16-5383-4ACB-BACE-A91F7A490370}" destId="{7CF72D89-C08B-451E-97F1-4F889DC16341}" srcOrd="10" destOrd="0" presId="urn:microsoft.com/office/officeart/2005/8/layout/chevron1"/>
    <dgm:cxn modelId="{B728847F-6387-4C45-B5CE-95AE2BB9E21F}" type="presParOf" srcId="{7A233D16-5383-4ACB-BACE-A91F7A490370}" destId="{227F4FA7-12A9-413B-8B1A-133BBE2AF4EF}" srcOrd="11" destOrd="0" presId="urn:microsoft.com/office/officeart/2005/8/layout/chevron1"/>
    <dgm:cxn modelId="{466839E5-13A4-41B4-8D7E-7142F8270E15}" type="presParOf" srcId="{7A233D16-5383-4ACB-BACE-A91F7A490370}" destId="{69FFD00A-E279-45AB-95EC-A24C6A9033E5}" srcOrd="12"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30F88D-989B-4BA1-98DD-9A8F7A69DB19}" type="doc">
      <dgm:prSet loTypeId="urn:microsoft.com/office/officeart/2005/8/layout/chevron1" loCatId="process" qsTypeId="urn:microsoft.com/office/officeart/2005/8/quickstyle/simple1" qsCatId="simple" csTypeId="urn:microsoft.com/office/officeart/2005/8/colors/accent1_2" csCatId="accent1" phldr="1"/>
      <dgm:spPr/>
    </dgm:pt>
    <dgm:pt modelId="{95A7895A-0E8C-4000-BAE9-0B8C63EBB524}">
      <dgm:prSet phldrT="[Text]"/>
      <dgm:spPr>
        <a:solidFill>
          <a:srgbClr val="FFFF00"/>
        </a:solidFill>
      </dgm:spPr>
      <dgm:t>
        <a:bodyPr/>
        <a:lstStyle/>
        <a:p>
          <a:r>
            <a:rPr lang="en-GB" dirty="0"/>
            <a:t>1997</a:t>
          </a:r>
        </a:p>
      </dgm:t>
    </dgm:pt>
    <dgm:pt modelId="{E1C611D6-1A05-484A-B837-F119F0B92CB3}" type="parTrans" cxnId="{C741377A-47C3-4064-836D-CD88E3B41550}">
      <dgm:prSet/>
      <dgm:spPr/>
      <dgm:t>
        <a:bodyPr/>
        <a:lstStyle/>
        <a:p>
          <a:endParaRPr lang="en-GB"/>
        </a:p>
      </dgm:t>
    </dgm:pt>
    <dgm:pt modelId="{F83C2C5B-C917-442C-8EE1-2036C4C6ED7B}" type="sibTrans" cxnId="{C741377A-47C3-4064-836D-CD88E3B41550}">
      <dgm:prSet/>
      <dgm:spPr/>
      <dgm:t>
        <a:bodyPr/>
        <a:lstStyle/>
        <a:p>
          <a:endParaRPr lang="en-GB"/>
        </a:p>
      </dgm:t>
    </dgm:pt>
    <dgm:pt modelId="{1780C358-B392-4944-8DCD-1BD2B4A6B7CC}">
      <dgm:prSet phldrT="[Text]"/>
      <dgm:spPr>
        <a:solidFill>
          <a:srgbClr val="FFFF00"/>
        </a:solidFill>
      </dgm:spPr>
      <dgm:t>
        <a:bodyPr/>
        <a:lstStyle/>
        <a:p>
          <a:r>
            <a:rPr lang="en-GB" dirty="0"/>
            <a:t>2002</a:t>
          </a:r>
        </a:p>
      </dgm:t>
    </dgm:pt>
    <dgm:pt modelId="{DAF473A1-23EE-40C9-A958-52401E635E79}" type="parTrans" cxnId="{D3BC5A26-D7E2-4D50-B599-5211B8C542B0}">
      <dgm:prSet/>
      <dgm:spPr/>
      <dgm:t>
        <a:bodyPr/>
        <a:lstStyle/>
        <a:p>
          <a:endParaRPr lang="en-GB"/>
        </a:p>
      </dgm:t>
    </dgm:pt>
    <dgm:pt modelId="{91985807-7F48-4B57-BA4D-EEDFB95A9FBD}" type="sibTrans" cxnId="{D3BC5A26-D7E2-4D50-B599-5211B8C542B0}">
      <dgm:prSet/>
      <dgm:spPr/>
      <dgm:t>
        <a:bodyPr/>
        <a:lstStyle/>
        <a:p>
          <a:endParaRPr lang="en-GB"/>
        </a:p>
      </dgm:t>
    </dgm:pt>
    <dgm:pt modelId="{05BE3CA1-E905-4116-90AC-2E2724338A58}">
      <dgm:prSet phldrT="[Text]"/>
      <dgm:spPr>
        <a:solidFill>
          <a:srgbClr val="FFFF00"/>
        </a:solidFill>
      </dgm:spPr>
      <dgm:t>
        <a:bodyPr/>
        <a:lstStyle/>
        <a:p>
          <a:r>
            <a:rPr lang="en-GB" dirty="0"/>
            <a:t>2007</a:t>
          </a:r>
        </a:p>
      </dgm:t>
    </dgm:pt>
    <dgm:pt modelId="{E6360722-3E54-49CB-80A7-ABD21AAD5EC9}" type="parTrans" cxnId="{D094754B-DDE6-4F41-AF95-056F85FAC9B6}">
      <dgm:prSet/>
      <dgm:spPr/>
      <dgm:t>
        <a:bodyPr/>
        <a:lstStyle/>
        <a:p>
          <a:endParaRPr lang="en-GB"/>
        </a:p>
      </dgm:t>
    </dgm:pt>
    <dgm:pt modelId="{2E3695B5-3785-4E99-B05E-7168AC9B463E}" type="sibTrans" cxnId="{D094754B-DDE6-4F41-AF95-056F85FAC9B6}">
      <dgm:prSet/>
      <dgm:spPr/>
      <dgm:t>
        <a:bodyPr/>
        <a:lstStyle/>
        <a:p>
          <a:endParaRPr lang="en-GB"/>
        </a:p>
      </dgm:t>
    </dgm:pt>
    <dgm:pt modelId="{E7657DF9-0B05-4315-89EB-8D21B4B571AF}">
      <dgm:prSet/>
      <dgm:spPr>
        <a:solidFill>
          <a:srgbClr val="FFFF00"/>
        </a:solidFill>
      </dgm:spPr>
      <dgm:t>
        <a:bodyPr/>
        <a:lstStyle/>
        <a:p>
          <a:r>
            <a:rPr lang="en-GB" dirty="0"/>
            <a:t>2012 </a:t>
          </a:r>
        </a:p>
      </dgm:t>
    </dgm:pt>
    <dgm:pt modelId="{4EFD19FE-0EAD-49D7-ACBD-48DAB14E3DE6}" type="parTrans" cxnId="{2205B897-E303-47FB-A834-35E4778D60A8}">
      <dgm:prSet/>
      <dgm:spPr/>
      <dgm:t>
        <a:bodyPr/>
        <a:lstStyle/>
        <a:p>
          <a:endParaRPr lang="en-GB"/>
        </a:p>
      </dgm:t>
    </dgm:pt>
    <dgm:pt modelId="{3DEF7FD3-CF05-4156-940A-D3D66B4B9F4B}" type="sibTrans" cxnId="{2205B897-E303-47FB-A834-35E4778D60A8}">
      <dgm:prSet/>
      <dgm:spPr/>
      <dgm:t>
        <a:bodyPr/>
        <a:lstStyle/>
        <a:p>
          <a:endParaRPr lang="en-GB"/>
        </a:p>
      </dgm:t>
    </dgm:pt>
    <dgm:pt modelId="{6CAD56FE-23C8-4678-A7FF-C530F8CB4279}">
      <dgm:prSet/>
      <dgm:spPr>
        <a:solidFill>
          <a:srgbClr val="FFFF00"/>
        </a:solidFill>
      </dgm:spPr>
      <dgm:t>
        <a:bodyPr/>
        <a:lstStyle/>
        <a:p>
          <a:r>
            <a:rPr lang="en-GB" dirty="0"/>
            <a:t>2017</a:t>
          </a:r>
        </a:p>
      </dgm:t>
    </dgm:pt>
    <dgm:pt modelId="{69830C48-60A4-4CC3-A474-B83C7CA605DC}" type="parTrans" cxnId="{A3F2B4AA-933C-4146-AB7D-BA1EFC5EAF51}">
      <dgm:prSet/>
      <dgm:spPr/>
      <dgm:t>
        <a:bodyPr/>
        <a:lstStyle/>
        <a:p>
          <a:endParaRPr lang="en-GB"/>
        </a:p>
      </dgm:t>
    </dgm:pt>
    <dgm:pt modelId="{3DF37729-4B00-455C-853E-651494B1C74C}" type="sibTrans" cxnId="{A3F2B4AA-933C-4146-AB7D-BA1EFC5EAF51}">
      <dgm:prSet/>
      <dgm:spPr/>
      <dgm:t>
        <a:bodyPr/>
        <a:lstStyle/>
        <a:p>
          <a:endParaRPr lang="en-GB"/>
        </a:p>
      </dgm:t>
    </dgm:pt>
    <dgm:pt modelId="{1F3F94D9-234E-4A30-9D0B-32CAD363885D}">
      <dgm:prSet/>
      <dgm:spPr>
        <a:solidFill>
          <a:srgbClr val="FFFF00"/>
        </a:solidFill>
      </dgm:spPr>
      <dgm:t>
        <a:bodyPr/>
        <a:lstStyle/>
        <a:p>
          <a:r>
            <a:rPr lang="en-GB" dirty="0"/>
            <a:t>1992</a:t>
          </a:r>
        </a:p>
      </dgm:t>
    </dgm:pt>
    <dgm:pt modelId="{6E9C8603-D403-4479-8659-D968E34783CA}" type="parTrans" cxnId="{6018BD3E-F124-439D-AF27-B095360D6F7F}">
      <dgm:prSet/>
      <dgm:spPr/>
      <dgm:t>
        <a:bodyPr/>
        <a:lstStyle/>
        <a:p>
          <a:endParaRPr lang="en-GB"/>
        </a:p>
      </dgm:t>
    </dgm:pt>
    <dgm:pt modelId="{F14CE546-B342-4258-8F1C-9C85C3A45C3D}" type="sibTrans" cxnId="{6018BD3E-F124-439D-AF27-B095360D6F7F}">
      <dgm:prSet/>
      <dgm:spPr/>
      <dgm:t>
        <a:bodyPr/>
        <a:lstStyle/>
        <a:p>
          <a:endParaRPr lang="en-GB"/>
        </a:p>
      </dgm:t>
    </dgm:pt>
    <dgm:pt modelId="{15E2ADCB-6242-44F0-B1FD-D0E9DEA02D7C}">
      <dgm:prSet/>
      <dgm:spPr>
        <a:solidFill>
          <a:srgbClr val="FFFF00"/>
        </a:solidFill>
      </dgm:spPr>
      <dgm:t>
        <a:bodyPr/>
        <a:lstStyle/>
        <a:p>
          <a:r>
            <a:rPr lang="en-GB" dirty="0"/>
            <a:t>2022</a:t>
          </a:r>
        </a:p>
      </dgm:t>
    </dgm:pt>
    <dgm:pt modelId="{BF62BAEA-26D6-4C03-AF42-4858AE3DE430}" type="parTrans" cxnId="{30E80ADC-454E-4EB2-B824-D728E9BF59A9}">
      <dgm:prSet/>
      <dgm:spPr/>
      <dgm:t>
        <a:bodyPr/>
        <a:lstStyle/>
        <a:p>
          <a:endParaRPr lang="en-GB"/>
        </a:p>
      </dgm:t>
    </dgm:pt>
    <dgm:pt modelId="{9212A563-67FB-4151-BA3F-E88E5B2822F1}" type="sibTrans" cxnId="{30E80ADC-454E-4EB2-B824-D728E9BF59A9}">
      <dgm:prSet/>
      <dgm:spPr/>
      <dgm:t>
        <a:bodyPr/>
        <a:lstStyle/>
        <a:p>
          <a:endParaRPr lang="en-GB"/>
        </a:p>
      </dgm:t>
    </dgm:pt>
    <dgm:pt modelId="{7A233D16-5383-4ACB-BACE-A91F7A490370}" type="pres">
      <dgm:prSet presAssocID="{CE30F88D-989B-4BA1-98DD-9A8F7A69DB19}" presName="Name0" presStyleCnt="0">
        <dgm:presLayoutVars>
          <dgm:dir/>
          <dgm:animLvl val="lvl"/>
          <dgm:resizeHandles val="exact"/>
        </dgm:presLayoutVars>
      </dgm:prSet>
      <dgm:spPr/>
    </dgm:pt>
    <dgm:pt modelId="{A2F8BC9B-B99C-4174-9FC3-719FBE8B4954}" type="pres">
      <dgm:prSet presAssocID="{1F3F94D9-234E-4A30-9D0B-32CAD363885D}" presName="parTxOnly" presStyleLbl="node1" presStyleIdx="0" presStyleCnt="7">
        <dgm:presLayoutVars>
          <dgm:chMax val="0"/>
          <dgm:chPref val="0"/>
          <dgm:bulletEnabled val="1"/>
        </dgm:presLayoutVars>
      </dgm:prSet>
      <dgm:spPr/>
    </dgm:pt>
    <dgm:pt modelId="{357AB1BF-6ADC-4B03-9D73-D8BE7A7EE590}" type="pres">
      <dgm:prSet presAssocID="{F14CE546-B342-4258-8F1C-9C85C3A45C3D}" presName="parTxOnlySpace" presStyleCnt="0"/>
      <dgm:spPr/>
    </dgm:pt>
    <dgm:pt modelId="{14F3B824-DD0B-4400-967C-3BDA48412721}" type="pres">
      <dgm:prSet presAssocID="{95A7895A-0E8C-4000-BAE9-0B8C63EBB524}" presName="parTxOnly" presStyleLbl="node1" presStyleIdx="1" presStyleCnt="7">
        <dgm:presLayoutVars>
          <dgm:chMax val="0"/>
          <dgm:chPref val="0"/>
          <dgm:bulletEnabled val="1"/>
        </dgm:presLayoutVars>
      </dgm:prSet>
      <dgm:spPr/>
    </dgm:pt>
    <dgm:pt modelId="{D328207A-FBC6-42BD-886C-37575FD22381}" type="pres">
      <dgm:prSet presAssocID="{F83C2C5B-C917-442C-8EE1-2036C4C6ED7B}" presName="parTxOnlySpace" presStyleCnt="0"/>
      <dgm:spPr/>
    </dgm:pt>
    <dgm:pt modelId="{9A164E0E-1EB2-477A-8DCF-4A57AFAA6E85}" type="pres">
      <dgm:prSet presAssocID="{1780C358-B392-4944-8DCD-1BD2B4A6B7CC}" presName="parTxOnly" presStyleLbl="node1" presStyleIdx="2" presStyleCnt="7">
        <dgm:presLayoutVars>
          <dgm:chMax val="0"/>
          <dgm:chPref val="0"/>
          <dgm:bulletEnabled val="1"/>
        </dgm:presLayoutVars>
      </dgm:prSet>
      <dgm:spPr/>
    </dgm:pt>
    <dgm:pt modelId="{9F108395-AA9D-47CF-A598-7A81B5304AB9}" type="pres">
      <dgm:prSet presAssocID="{91985807-7F48-4B57-BA4D-EEDFB95A9FBD}" presName="parTxOnlySpace" presStyleCnt="0"/>
      <dgm:spPr/>
    </dgm:pt>
    <dgm:pt modelId="{39793D2E-6C27-4375-BFEA-511D8A1DF23D}" type="pres">
      <dgm:prSet presAssocID="{05BE3CA1-E905-4116-90AC-2E2724338A58}" presName="parTxOnly" presStyleLbl="node1" presStyleIdx="3" presStyleCnt="7">
        <dgm:presLayoutVars>
          <dgm:chMax val="0"/>
          <dgm:chPref val="0"/>
          <dgm:bulletEnabled val="1"/>
        </dgm:presLayoutVars>
      </dgm:prSet>
      <dgm:spPr/>
    </dgm:pt>
    <dgm:pt modelId="{A296462D-26A9-491B-B563-A24003FBB656}" type="pres">
      <dgm:prSet presAssocID="{2E3695B5-3785-4E99-B05E-7168AC9B463E}" presName="parTxOnlySpace" presStyleCnt="0"/>
      <dgm:spPr/>
    </dgm:pt>
    <dgm:pt modelId="{CC177353-1A79-4648-B293-DCD52DDB77E2}" type="pres">
      <dgm:prSet presAssocID="{E7657DF9-0B05-4315-89EB-8D21B4B571AF}" presName="parTxOnly" presStyleLbl="node1" presStyleIdx="4" presStyleCnt="7">
        <dgm:presLayoutVars>
          <dgm:chMax val="0"/>
          <dgm:chPref val="0"/>
          <dgm:bulletEnabled val="1"/>
        </dgm:presLayoutVars>
      </dgm:prSet>
      <dgm:spPr/>
    </dgm:pt>
    <dgm:pt modelId="{57895D94-E9E2-483F-9812-4830EF77C43D}" type="pres">
      <dgm:prSet presAssocID="{3DEF7FD3-CF05-4156-940A-D3D66B4B9F4B}" presName="parTxOnlySpace" presStyleCnt="0"/>
      <dgm:spPr/>
    </dgm:pt>
    <dgm:pt modelId="{7CF72D89-C08B-451E-97F1-4F889DC16341}" type="pres">
      <dgm:prSet presAssocID="{6CAD56FE-23C8-4678-A7FF-C530F8CB4279}" presName="parTxOnly" presStyleLbl="node1" presStyleIdx="5" presStyleCnt="7">
        <dgm:presLayoutVars>
          <dgm:chMax val="0"/>
          <dgm:chPref val="0"/>
          <dgm:bulletEnabled val="1"/>
        </dgm:presLayoutVars>
      </dgm:prSet>
      <dgm:spPr/>
    </dgm:pt>
    <dgm:pt modelId="{227F4FA7-12A9-413B-8B1A-133BBE2AF4EF}" type="pres">
      <dgm:prSet presAssocID="{3DF37729-4B00-455C-853E-651494B1C74C}" presName="parTxOnlySpace" presStyleCnt="0"/>
      <dgm:spPr/>
    </dgm:pt>
    <dgm:pt modelId="{69FFD00A-E279-45AB-95EC-A24C6A9033E5}" type="pres">
      <dgm:prSet presAssocID="{15E2ADCB-6242-44F0-B1FD-D0E9DEA02D7C}" presName="parTxOnly" presStyleLbl="node1" presStyleIdx="6" presStyleCnt="7">
        <dgm:presLayoutVars>
          <dgm:chMax val="0"/>
          <dgm:chPref val="0"/>
          <dgm:bulletEnabled val="1"/>
        </dgm:presLayoutVars>
      </dgm:prSet>
      <dgm:spPr/>
    </dgm:pt>
  </dgm:ptLst>
  <dgm:cxnLst>
    <dgm:cxn modelId="{A18EA41F-65E6-407A-A32F-E8DD1000D1D3}" type="presOf" srcId="{1780C358-B392-4944-8DCD-1BD2B4A6B7CC}" destId="{9A164E0E-1EB2-477A-8DCF-4A57AFAA6E85}" srcOrd="0" destOrd="0" presId="urn:microsoft.com/office/officeart/2005/8/layout/chevron1"/>
    <dgm:cxn modelId="{D3BC5A26-D7E2-4D50-B599-5211B8C542B0}" srcId="{CE30F88D-989B-4BA1-98DD-9A8F7A69DB19}" destId="{1780C358-B392-4944-8DCD-1BD2B4A6B7CC}" srcOrd="2" destOrd="0" parTransId="{DAF473A1-23EE-40C9-A958-52401E635E79}" sibTransId="{91985807-7F48-4B57-BA4D-EEDFB95A9FBD}"/>
    <dgm:cxn modelId="{DB8A333D-254F-4610-BDA6-110D89F9BB78}" type="presOf" srcId="{1F3F94D9-234E-4A30-9D0B-32CAD363885D}" destId="{A2F8BC9B-B99C-4174-9FC3-719FBE8B4954}" srcOrd="0" destOrd="0" presId="urn:microsoft.com/office/officeart/2005/8/layout/chevron1"/>
    <dgm:cxn modelId="{6018BD3E-F124-439D-AF27-B095360D6F7F}" srcId="{CE30F88D-989B-4BA1-98DD-9A8F7A69DB19}" destId="{1F3F94D9-234E-4A30-9D0B-32CAD363885D}" srcOrd="0" destOrd="0" parTransId="{6E9C8603-D403-4479-8659-D968E34783CA}" sibTransId="{F14CE546-B342-4258-8F1C-9C85C3A45C3D}"/>
    <dgm:cxn modelId="{D094754B-DDE6-4F41-AF95-056F85FAC9B6}" srcId="{CE30F88D-989B-4BA1-98DD-9A8F7A69DB19}" destId="{05BE3CA1-E905-4116-90AC-2E2724338A58}" srcOrd="3" destOrd="0" parTransId="{E6360722-3E54-49CB-80A7-ABD21AAD5EC9}" sibTransId="{2E3695B5-3785-4E99-B05E-7168AC9B463E}"/>
    <dgm:cxn modelId="{D167EC57-5C09-419D-BBA4-21804115ED18}" type="presOf" srcId="{6CAD56FE-23C8-4678-A7FF-C530F8CB4279}" destId="{7CF72D89-C08B-451E-97F1-4F889DC16341}" srcOrd="0" destOrd="0" presId="urn:microsoft.com/office/officeart/2005/8/layout/chevron1"/>
    <dgm:cxn modelId="{C741377A-47C3-4064-836D-CD88E3B41550}" srcId="{CE30F88D-989B-4BA1-98DD-9A8F7A69DB19}" destId="{95A7895A-0E8C-4000-BAE9-0B8C63EBB524}" srcOrd="1" destOrd="0" parTransId="{E1C611D6-1A05-484A-B837-F119F0B92CB3}" sibTransId="{F83C2C5B-C917-442C-8EE1-2036C4C6ED7B}"/>
    <dgm:cxn modelId="{2205B897-E303-47FB-A834-35E4778D60A8}" srcId="{CE30F88D-989B-4BA1-98DD-9A8F7A69DB19}" destId="{E7657DF9-0B05-4315-89EB-8D21B4B571AF}" srcOrd="4" destOrd="0" parTransId="{4EFD19FE-0EAD-49D7-ACBD-48DAB14E3DE6}" sibTransId="{3DEF7FD3-CF05-4156-940A-D3D66B4B9F4B}"/>
    <dgm:cxn modelId="{EDD577A4-2AE7-4E2B-9DC9-6B3F224EE791}" type="presOf" srcId="{15E2ADCB-6242-44F0-B1FD-D0E9DEA02D7C}" destId="{69FFD00A-E279-45AB-95EC-A24C6A9033E5}" srcOrd="0" destOrd="0" presId="urn:microsoft.com/office/officeart/2005/8/layout/chevron1"/>
    <dgm:cxn modelId="{A3F2B4AA-933C-4146-AB7D-BA1EFC5EAF51}" srcId="{CE30F88D-989B-4BA1-98DD-9A8F7A69DB19}" destId="{6CAD56FE-23C8-4678-A7FF-C530F8CB4279}" srcOrd="5" destOrd="0" parTransId="{69830C48-60A4-4CC3-A474-B83C7CA605DC}" sibTransId="{3DF37729-4B00-455C-853E-651494B1C74C}"/>
    <dgm:cxn modelId="{937723B3-F700-43E4-8135-D904C192C462}" type="presOf" srcId="{CE30F88D-989B-4BA1-98DD-9A8F7A69DB19}" destId="{7A233D16-5383-4ACB-BACE-A91F7A490370}" srcOrd="0" destOrd="0" presId="urn:microsoft.com/office/officeart/2005/8/layout/chevron1"/>
    <dgm:cxn modelId="{2BA7D2BF-4852-4502-B0CE-B26837320D8A}" type="presOf" srcId="{05BE3CA1-E905-4116-90AC-2E2724338A58}" destId="{39793D2E-6C27-4375-BFEA-511D8A1DF23D}" srcOrd="0" destOrd="0" presId="urn:microsoft.com/office/officeart/2005/8/layout/chevron1"/>
    <dgm:cxn modelId="{425993C6-6722-4411-9806-86E472A5A1AA}" type="presOf" srcId="{E7657DF9-0B05-4315-89EB-8D21B4B571AF}" destId="{CC177353-1A79-4648-B293-DCD52DDB77E2}" srcOrd="0" destOrd="0" presId="urn:microsoft.com/office/officeart/2005/8/layout/chevron1"/>
    <dgm:cxn modelId="{E6ED60D4-DB18-49A1-AC02-3532E70E00E1}" type="presOf" srcId="{95A7895A-0E8C-4000-BAE9-0B8C63EBB524}" destId="{14F3B824-DD0B-4400-967C-3BDA48412721}" srcOrd="0" destOrd="0" presId="urn:microsoft.com/office/officeart/2005/8/layout/chevron1"/>
    <dgm:cxn modelId="{30E80ADC-454E-4EB2-B824-D728E9BF59A9}" srcId="{CE30F88D-989B-4BA1-98DD-9A8F7A69DB19}" destId="{15E2ADCB-6242-44F0-B1FD-D0E9DEA02D7C}" srcOrd="6" destOrd="0" parTransId="{BF62BAEA-26D6-4C03-AF42-4858AE3DE430}" sibTransId="{9212A563-67FB-4151-BA3F-E88E5B2822F1}"/>
    <dgm:cxn modelId="{47B8677C-B7F8-44B0-825A-07597E2B4D1C}" type="presParOf" srcId="{7A233D16-5383-4ACB-BACE-A91F7A490370}" destId="{A2F8BC9B-B99C-4174-9FC3-719FBE8B4954}" srcOrd="0" destOrd="0" presId="urn:microsoft.com/office/officeart/2005/8/layout/chevron1"/>
    <dgm:cxn modelId="{B95B9EE0-65D4-4775-B130-E71E35AC37F3}" type="presParOf" srcId="{7A233D16-5383-4ACB-BACE-A91F7A490370}" destId="{357AB1BF-6ADC-4B03-9D73-D8BE7A7EE590}" srcOrd="1" destOrd="0" presId="urn:microsoft.com/office/officeart/2005/8/layout/chevron1"/>
    <dgm:cxn modelId="{3DB36667-5401-4979-8940-74EE2C9B9C32}" type="presParOf" srcId="{7A233D16-5383-4ACB-BACE-A91F7A490370}" destId="{14F3B824-DD0B-4400-967C-3BDA48412721}" srcOrd="2" destOrd="0" presId="urn:microsoft.com/office/officeart/2005/8/layout/chevron1"/>
    <dgm:cxn modelId="{4D0238E6-1893-49DD-8241-948419B6EA50}" type="presParOf" srcId="{7A233D16-5383-4ACB-BACE-A91F7A490370}" destId="{D328207A-FBC6-42BD-886C-37575FD22381}" srcOrd="3" destOrd="0" presId="urn:microsoft.com/office/officeart/2005/8/layout/chevron1"/>
    <dgm:cxn modelId="{0698385F-3F44-4F84-ADD3-C99ED0D17874}" type="presParOf" srcId="{7A233D16-5383-4ACB-BACE-A91F7A490370}" destId="{9A164E0E-1EB2-477A-8DCF-4A57AFAA6E85}" srcOrd="4" destOrd="0" presId="urn:microsoft.com/office/officeart/2005/8/layout/chevron1"/>
    <dgm:cxn modelId="{5778EC1C-6607-4840-B24A-FA008B13ADE3}" type="presParOf" srcId="{7A233D16-5383-4ACB-BACE-A91F7A490370}" destId="{9F108395-AA9D-47CF-A598-7A81B5304AB9}" srcOrd="5" destOrd="0" presId="urn:microsoft.com/office/officeart/2005/8/layout/chevron1"/>
    <dgm:cxn modelId="{4D370DF8-F1B1-4131-A49B-F9DB318054A0}" type="presParOf" srcId="{7A233D16-5383-4ACB-BACE-A91F7A490370}" destId="{39793D2E-6C27-4375-BFEA-511D8A1DF23D}" srcOrd="6" destOrd="0" presId="urn:microsoft.com/office/officeart/2005/8/layout/chevron1"/>
    <dgm:cxn modelId="{6277E5BD-9CB8-49CA-AA55-CD853FC25ED1}" type="presParOf" srcId="{7A233D16-5383-4ACB-BACE-A91F7A490370}" destId="{A296462D-26A9-491B-B563-A24003FBB656}" srcOrd="7" destOrd="0" presId="urn:microsoft.com/office/officeart/2005/8/layout/chevron1"/>
    <dgm:cxn modelId="{B1C7E8EE-36B1-4623-A9F6-28DBDBE8CCD9}" type="presParOf" srcId="{7A233D16-5383-4ACB-BACE-A91F7A490370}" destId="{CC177353-1A79-4648-B293-DCD52DDB77E2}" srcOrd="8" destOrd="0" presId="urn:microsoft.com/office/officeart/2005/8/layout/chevron1"/>
    <dgm:cxn modelId="{70E1EDC7-82B0-4194-8B74-FFA24AAC8C4D}" type="presParOf" srcId="{7A233D16-5383-4ACB-BACE-A91F7A490370}" destId="{57895D94-E9E2-483F-9812-4830EF77C43D}" srcOrd="9" destOrd="0" presId="urn:microsoft.com/office/officeart/2005/8/layout/chevron1"/>
    <dgm:cxn modelId="{887C0DB4-4607-4D19-99D6-21E369A03D27}" type="presParOf" srcId="{7A233D16-5383-4ACB-BACE-A91F7A490370}" destId="{7CF72D89-C08B-451E-97F1-4F889DC16341}" srcOrd="10" destOrd="0" presId="urn:microsoft.com/office/officeart/2005/8/layout/chevron1"/>
    <dgm:cxn modelId="{7744790D-F504-48C5-B7DD-2182408CB4C1}" type="presParOf" srcId="{7A233D16-5383-4ACB-BACE-A91F7A490370}" destId="{227F4FA7-12A9-413B-8B1A-133BBE2AF4EF}" srcOrd="11" destOrd="0" presId="urn:microsoft.com/office/officeart/2005/8/layout/chevron1"/>
    <dgm:cxn modelId="{5E10CCD9-2DD1-4953-8720-36A2E7E97A06}" type="presParOf" srcId="{7A233D16-5383-4ACB-BACE-A91F7A490370}" destId="{69FFD00A-E279-45AB-95EC-A24C6A9033E5}" srcOrd="12"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67D9F41-531C-49C0-88E7-D2FB4C477AC7}" type="doc">
      <dgm:prSet loTypeId="urn:microsoft.com/office/officeart/2005/8/layout/arrow2" loCatId="process" qsTypeId="urn:microsoft.com/office/officeart/2005/8/quickstyle/simple1" qsCatId="simple" csTypeId="urn:microsoft.com/office/officeart/2005/8/colors/accent1_2" csCatId="accent1" phldr="1"/>
      <dgm:spPr/>
    </dgm:pt>
    <dgm:pt modelId="{EE049112-2434-4D9F-893A-50951C60C705}">
      <dgm:prSet phldrT="[Text]" custT="1"/>
      <dgm:spPr/>
      <dgm:t>
        <a:bodyPr/>
        <a:lstStyle/>
        <a:p>
          <a:r>
            <a:rPr lang="en-GB" sz="3600" dirty="0"/>
            <a:t>Phase 3</a:t>
          </a:r>
        </a:p>
      </dgm:t>
    </dgm:pt>
    <dgm:pt modelId="{C300F1FA-15E1-414F-90B8-F57933EB926B}" type="parTrans" cxnId="{A21C8BAA-69F3-4CD5-AE36-25BEE160CA8E}">
      <dgm:prSet/>
      <dgm:spPr/>
      <dgm:t>
        <a:bodyPr/>
        <a:lstStyle/>
        <a:p>
          <a:endParaRPr lang="en-GB"/>
        </a:p>
      </dgm:t>
    </dgm:pt>
    <dgm:pt modelId="{16717C8E-0725-47E8-8B49-18AEB4184277}" type="sibTrans" cxnId="{A21C8BAA-69F3-4CD5-AE36-25BEE160CA8E}">
      <dgm:prSet/>
      <dgm:spPr/>
      <dgm:t>
        <a:bodyPr/>
        <a:lstStyle/>
        <a:p>
          <a:endParaRPr lang="en-GB"/>
        </a:p>
      </dgm:t>
    </dgm:pt>
    <dgm:pt modelId="{8D651C02-F68B-4D00-B991-A50F7CF100FB}">
      <dgm:prSet phldrT="[Text]" custT="1"/>
      <dgm:spPr/>
      <dgm:t>
        <a:bodyPr/>
        <a:lstStyle/>
        <a:p>
          <a:r>
            <a:rPr lang="en-GB" sz="3600" dirty="0"/>
            <a:t>Filing</a:t>
          </a:r>
          <a:endParaRPr lang="en-GB" sz="5700" dirty="0"/>
        </a:p>
      </dgm:t>
    </dgm:pt>
    <dgm:pt modelId="{ADA7675F-D130-4905-96D8-A52DD20A9032}" type="parTrans" cxnId="{F30A597A-BC02-415B-9DFF-3940BDDE4B5E}">
      <dgm:prSet/>
      <dgm:spPr/>
      <dgm:t>
        <a:bodyPr/>
        <a:lstStyle/>
        <a:p>
          <a:endParaRPr lang="en-GB"/>
        </a:p>
      </dgm:t>
    </dgm:pt>
    <dgm:pt modelId="{9DB0C8CD-2A92-432B-BADA-D392A9A15EA8}" type="sibTrans" cxnId="{F30A597A-BC02-415B-9DFF-3940BDDE4B5E}">
      <dgm:prSet/>
      <dgm:spPr/>
      <dgm:t>
        <a:bodyPr/>
        <a:lstStyle/>
        <a:p>
          <a:endParaRPr lang="en-GB"/>
        </a:p>
      </dgm:t>
    </dgm:pt>
    <dgm:pt modelId="{D4D193AF-4035-48F9-8B3E-3CD9D3FC5423}">
      <dgm:prSet phldrT="[Text]" custT="1"/>
      <dgm:spPr/>
      <dgm:t>
        <a:bodyPr/>
        <a:lstStyle/>
        <a:p>
          <a:r>
            <a:rPr lang="en-GB" sz="3600" dirty="0"/>
            <a:t>Launch</a:t>
          </a:r>
          <a:endParaRPr lang="en-GB" sz="4000" dirty="0"/>
        </a:p>
      </dgm:t>
    </dgm:pt>
    <dgm:pt modelId="{9C02344E-4C58-4ECC-845F-DA06D8E82EEA}" type="parTrans" cxnId="{88076A2A-C123-4930-8B9E-33DDC33FA780}">
      <dgm:prSet/>
      <dgm:spPr/>
      <dgm:t>
        <a:bodyPr/>
        <a:lstStyle/>
        <a:p>
          <a:endParaRPr lang="en-GB"/>
        </a:p>
      </dgm:t>
    </dgm:pt>
    <dgm:pt modelId="{4187B7A8-72E6-44CF-BAF7-1935C4CC8D4E}" type="sibTrans" cxnId="{88076A2A-C123-4930-8B9E-33DDC33FA780}">
      <dgm:prSet/>
      <dgm:spPr/>
      <dgm:t>
        <a:bodyPr/>
        <a:lstStyle/>
        <a:p>
          <a:endParaRPr lang="en-GB"/>
        </a:p>
      </dgm:t>
    </dgm:pt>
    <dgm:pt modelId="{38BB2AF6-DE71-49CD-8042-C61CD1C23C11}" type="pres">
      <dgm:prSet presAssocID="{C67D9F41-531C-49C0-88E7-D2FB4C477AC7}" presName="arrowDiagram" presStyleCnt="0">
        <dgm:presLayoutVars>
          <dgm:chMax val="5"/>
          <dgm:dir/>
          <dgm:resizeHandles val="exact"/>
        </dgm:presLayoutVars>
      </dgm:prSet>
      <dgm:spPr/>
    </dgm:pt>
    <dgm:pt modelId="{7A308EAD-6FB6-44A2-AB59-3E2967ED0DB4}" type="pres">
      <dgm:prSet presAssocID="{C67D9F41-531C-49C0-88E7-D2FB4C477AC7}" presName="arrow" presStyleLbl="bgShp" presStyleIdx="0" presStyleCnt="1" custLinFactNeighborX="-114" custLinFactNeighborY="-246"/>
      <dgm:spPr/>
    </dgm:pt>
    <dgm:pt modelId="{7B81500D-26E3-426C-A0DC-3CA07FD9C6BB}" type="pres">
      <dgm:prSet presAssocID="{C67D9F41-531C-49C0-88E7-D2FB4C477AC7}" presName="arrowDiagram3" presStyleCnt="0"/>
      <dgm:spPr/>
    </dgm:pt>
    <dgm:pt modelId="{B42E9E4B-4F08-49D8-A605-832B8A75072E}" type="pres">
      <dgm:prSet presAssocID="{EE049112-2434-4D9F-893A-50951C60C705}" presName="bullet3a" presStyleLbl="node1" presStyleIdx="0" presStyleCnt="3"/>
      <dgm:spPr/>
    </dgm:pt>
    <dgm:pt modelId="{69B6674F-EBBE-46F3-9197-D609BF8CFA16}" type="pres">
      <dgm:prSet presAssocID="{EE049112-2434-4D9F-893A-50951C60C705}" presName="textBox3a" presStyleLbl="revTx" presStyleIdx="0" presStyleCnt="3" custLinFactNeighborX="-45708" custLinFactNeighborY="14905">
        <dgm:presLayoutVars>
          <dgm:bulletEnabled val="1"/>
        </dgm:presLayoutVars>
      </dgm:prSet>
      <dgm:spPr/>
    </dgm:pt>
    <dgm:pt modelId="{CF71B3F3-879B-4CF0-AB1A-83EC729D064C}" type="pres">
      <dgm:prSet presAssocID="{8D651C02-F68B-4D00-B991-A50F7CF100FB}" presName="bullet3b" presStyleLbl="node1" presStyleIdx="1" presStyleCnt="3"/>
      <dgm:spPr/>
    </dgm:pt>
    <dgm:pt modelId="{7BD42EAF-3029-4497-ABA0-2ACE03BB0740}" type="pres">
      <dgm:prSet presAssocID="{8D651C02-F68B-4D00-B991-A50F7CF100FB}" presName="textBox3b" presStyleLbl="revTx" presStyleIdx="1" presStyleCnt="3" custLinFactNeighborX="-43087" custLinFactNeighborY="-29072">
        <dgm:presLayoutVars>
          <dgm:bulletEnabled val="1"/>
        </dgm:presLayoutVars>
      </dgm:prSet>
      <dgm:spPr/>
    </dgm:pt>
    <dgm:pt modelId="{FC611847-3345-467A-8077-A55A5C885541}" type="pres">
      <dgm:prSet presAssocID="{D4D193AF-4035-48F9-8B3E-3CD9D3FC5423}" presName="bullet3c" presStyleLbl="node1" presStyleIdx="2" presStyleCnt="3"/>
      <dgm:spPr/>
    </dgm:pt>
    <dgm:pt modelId="{109A111E-9CE7-493C-834C-C3D9DDDA745A}" type="pres">
      <dgm:prSet presAssocID="{D4D193AF-4035-48F9-8B3E-3CD9D3FC5423}" presName="textBox3c" presStyleLbl="revTx" presStyleIdx="2" presStyleCnt="3" custLinFactNeighborX="-50568" custLinFactNeighborY="-27731">
        <dgm:presLayoutVars>
          <dgm:bulletEnabled val="1"/>
        </dgm:presLayoutVars>
      </dgm:prSet>
      <dgm:spPr/>
    </dgm:pt>
  </dgm:ptLst>
  <dgm:cxnLst>
    <dgm:cxn modelId="{88076A2A-C123-4930-8B9E-33DDC33FA780}" srcId="{C67D9F41-531C-49C0-88E7-D2FB4C477AC7}" destId="{D4D193AF-4035-48F9-8B3E-3CD9D3FC5423}" srcOrd="2" destOrd="0" parTransId="{9C02344E-4C58-4ECC-845F-DA06D8E82EEA}" sibTransId="{4187B7A8-72E6-44CF-BAF7-1935C4CC8D4E}"/>
    <dgm:cxn modelId="{F30A597A-BC02-415B-9DFF-3940BDDE4B5E}" srcId="{C67D9F41-531C-49C0-88E7-D2FB4C477AC7}" destId="{8D651C02-F68B-4D00-B991-A50F7CF100FB}" srcOrd="1" destOrd="0" parTransId="{ADA7675F-D130-4905-96D8-A52DD20A9032}" sibTransId="{9DB0C8CD-2A92-432B-BADA-D392A9A15EA8}"/>
    <dgm:cxn modelId="{489FEE93-1BFC-411D-87F1-F56A33E58161}" type="presOf" srcId="{8D651C02-F68B-4D00-B991-A50F7CF100FB}" destId="{7BD42EAF-3029-4497-ABA0-2ACE03BB0740}" srcOrd="0" destOrd="0" presId="urn:microsoft.com/office/officeart/2005/8/layout/arrow2"/>
    <dgm:cxn modelId="{84837599-0E81-47AE-BC23-017A7294B910}" type="presOf" srcId="{C67D9F41-531C-49C0-88E7-D2FB4C477AC7}" destId="{38BB2AF6-DE71-49CD-8042-C61CD1C23C11}" srcOrd="0" destOrd="0" presId="urn:microsoft.com/office/officeart/2005/8/layout/arrow2"/>
    <dgm:cxn modelId="{3BB3A39B-B522-49A3-81A7-15E232B4B9AC}" type="presOf" srcId="{EE049112-2434-4D9F-893A-50951C60C705}" destId="{69B6674F-EBBE-46F3-9197-D609BF8CFA16}" srcOrd="0" destOrd="0" presId="urn:microsoft.com/office/officeart/2005/8/layout/arrow2"/>
    <dgm:cxn modelId="{A21C8BAA-69F3-4CD5-AE36-25BEE160CA8E}" srcId="{C67D9F41-531C-49C0-88E7-D2FB4C477AC7}" destId="{EE049112-2434-4D9F-893A-50951C60C705}" srcOrd="0" destOrd="0" parTransId="{C300F1FA-15E1-414F-90B8-F57933EB926B}" sibTransId="{16717C8E-0725-47E8-8B49-18AEB4184277}"/>
    <dgm:cxn modelId="{8967CBB2-0BE5-4723-8379-2139C5AB41EB}" type="presOf" srcId="{D4D193AF-4035-48F9-8B3E-3CD9D3FC5423}" destId="{109A111E-9CE7-493C-834C-C3D9DDDA745A}" srcOrd="0" destOrd="0" presId="urn:microsoft.com/office/officeart/2005/8/layout/arrow2"/>
    <dgm:cxn modelId="{FFA8D86A-F9F4-4BB9-A7F7-C41CF526E673}" type="presParOf" srcId="{38BB2AF6-DE71-49CD-8042-C61CD1C23C11}" destId="{7A308EAD-6FB6-44A2-AB59-3E2967ED0DB4}" srcOrd="0" destOrd="0" presId="urn:microsoft.com/office/officeart/2005/8/layout/arrow2"/>
    <dgm:cxn modelId="{BF335E46-E3F2-4AEF-BBFC-1364C700B363}" type="presParOf" srcId="{38BB2AF6-DE71-49CD-8042-C61CD1C23C11}" destId="{7B81500D-26E3-426C-A0DC-3CA07FD9C6BB}" srcOrd="1" destOrd="0" presId="urn:microsoft.com/office/officeart/2005/8/layout/arrow2"/>
    <dgm:cxn modelId="{9CF960F3-43AA-4FB0-9E42-2F4F528BDFCA}" type="presParOf" srcId="{7B81500D-26E3-426C-A0DC-3CA07FD9C6BB}" destId="{B42E9E4B-4F08-49D8-A605-832B8A75072E}" srcOrd="0" destOrd="0" presId="urn:microsoft.com/office/officeart/2005/8/layout/arrow2"/>
    <dgm:cxn modelId="{B65B94A3-61DA-41B1-B78F-7CE9AC61BA3F}" type="presParOf" srcId="{7B81500D-26E3-426C-A0DC-3CA07FD9C6BB}" destId="{69B6674F-EBBE-46F3-9197-D609BF8CFA16}" srcOrd="1" destOrd="0" presId="urn:microsoft.com/office/officeart/2005/8/layout/arrow2"/>
    <dgm:cxn modelId="{12BBBB9E-5913-4070-9CB7-DE319DA5CC2C}" type="presParOf" srcId="{7B81500D-26E3-426C-A0DC-3CA07FD9C6BB}" destId="{CF71B3F3-879B-4CF0-AB1A-83EC729D064C}" srcOrd="2" destOrd="0" presId="urn:microsoft.com/office/officeart/2005/8/layout/arrow2"/>
    <dgm:cxn modelId="{C626390E-397C-48A8-8761-C12FF9E7C180}" type="presParOf" srcId="{7B81500D-26E3-426C-A0DC-3CA07FD9C6BB}" destId="{7BD42EAF-3029-4497-ABA0-2ACE03BB0740}" srcOrd="3" destOrd="0" presId="urn:microsoft.com/office/officeart/2005/8/layout/arrow2"/>
    <dgm:cxn modelId="{5FC4698C-251B-4D7E-90B2-F973B449C222}" type="presParOf" srcId="{7B81500D-26E3-426C-A0DC-3CA07FD9C6BB}" destId="{FC611847-3345-467A-8077-A55A5C885541}" srcOrd="4" destOrd="0" presId="urn:microsoft.com/office/officeart/2005/8/layout/arrow2"/>
    <dgm:cxn modelId="{6CDF1982-D3AD-44B1-AC4E-B578AC43E1B2}" type="presParOf" srcId="{7B81500D-26E3-426C-A0DC-3CA07FD9C6BB}" destId="{109A111E-9CE7-493C-834C-C3D9DDDA745A}"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F1EF490-AB3B-4B45-A4D0-2B9611623B47}"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GB"/>
        </a:p>
      </dgm:t>
    </dgm:pt>
    <dgm:pt modelId="{D5A3042B-08D3-4FD2-A65F-CDB3EE872CA2}">
      <dgm:prSet phldrT="[Text]"/>
      <dgm:spPr/>
      <dgm:t>
        <a:bodyPr/>
        <a:lstStyle/>
        <a:p>
          <a:r>
            <a:rPr lang="en-GB" dirty="0"/>
            <a:t>AWMSG</a:t>
          </a:r>
        </a:p>
      </dgm:t>
    </dgm:pt>
    <dgm:pt modelId="{82A16E01-FC96-4A5A-B0C0-FE32C20773E6}" type="parTrans" cxnId="{D6BE4DA7-38F1-48B7-9827-A2EA58A0438E}">
      <dgm:prSet/>
      <dgm:spPr/>
      <dgm:t>
        <a:bodyPr/>
        <a:lstStyle/>
        <a:p>
          <a:endParaRPr lang="en-GB"/>
        </a:p>
      </dgm:t>
    </dgm:pt>
    <dgm:pt modelId="{902C331C-F818-421A-94F3-388F4E0A38B5}" type="sibTrans" cxnId="{D6BE4DA7-38F1-48B7-9827-A2EA58A0438E}">
      <dgm:prSet/>
      <dgm:spPr/>
      <dgm:t>
        <a:bodyPr/>
        <a:lstStyle/>
        <a:p>
          <a:endParaRPr lang="en-GB"/>
        </a:p>
      </dgm:t>
    </dgm:pt>
    <dgm:pt modelId="{777909F5-8D21-42B9-A8CB-E18F7FC7CD30}">
      <dgm:prSet phldrT="[Text]"/>
      <dgm:spPr/>
      <dgm:t>
        <a:bodyPr/>
        <a:lstStyle/>
        <a:p>
          <a:r>
            <a:rPr lang="en-GB" dirty="0"/>
            <a:t>IMG</a:t>
          </a:r>
        </a:p>
      </dgm:t>
    </dgm:pt>
    <dgm:pt modelId="{56C8A8B1-7DD2-4D6E-B9F2-303BE7DDBE6C}" type="parTrans" cxnId="{9E7DBC1A-8090-4707-89C3-820ED680553B}">
      <dgm:prSet/>
      <dgm:spPr/>
      <dgm:t>
        <a:bodyPr/>
        <a:lstStyle/>
        <a:p>
          <a:endParaRPr lang="en-GB"/>
        </a:p>
      </dgm:t>
    </dgm:pt>
    <dgm:pt modelId="{4C140897-E50D-42F7-A53B-5A68B663FE46}" type="sibTrans" cxnId="{9E7DBC1A-8090-4707-89C3-820ED680553B}">
      <dgm:prSet/>
      <dgm:spPr/>
      <dgm:t>
        <a:bodyPr/>
        <a:lstStyle/>
        <a:p>
          <a:endParaRPr lang="en-GB"/>
        </a:p>
      </dgm:t>
    </dgm:pt>
    <dgm:pt modelId="{FDC3DC3C-E6C1-4237-A819-B0D48E1217A1}">
      <dgm:prSet phldrT="[Text]"/>
      <dgm:spPr/>
      <dgm:t>
        <a:bodyPr/>
        <a:lstStyle/>
        <a:p>
          <a:r>
            <a:rPr lang="en-GB" dirty="0"/>
            <a:t>Pan UK PWG ATMPs</a:t>
          </a:r>
        </a:p>
      </dgm:t>
    </dgm:pt>
    <dgm:pt modelId="{B3952ADA-F149-46C5-87BE-398F230DF90D}" type="parTrans" cxnId="{2972A419-E009-4A66-8445-6F579DAE3188}">
      <dgm:prSet/>
      <dgm:spPr/>
      <dgm:t>
        <a:bodyPr/>
        <a:lstStyle/>
        <a:p>
          <a:endParaRPr lang="en-GB"/>
        </a:p>
      </dgm:t>
    </dgm:pt>
    <dgm:pt modelId="{08CBEAE9-6D57-49E3-91D9-3AABABD77ADA}" type="sibTrans" cxnId="{2972A419-E009-4A66-8445-6F579DAE3188}">
      <dgm:prSet/>
      <dgm:spPr/>
      <dgm:t>
        <a:bodyPr/>
        <a:lstStyle/>
        <a:p>
          <a:endParaRPr lang="en-GB"/>
        </a:p>
      </dgm:t>
    </dgm:pt>
    <dgm:pt modelId="{EB6FB792-98A7-4E41-BC55-DE8A5AF110AF}">
      <dgm:prSet phldrT="[Text]"/>
      <dgm:spPr/>
      <dgm:t>
        <a:bodyPr/>
        <a:lstStyle/>
        <a:p>
          <a:r>
            <a:rPr lang="en-GB" dirty="0" err="1"/>
            <a:t>dm+d</a:t>
          </a:r>
          <a:endParaRPr lang="en-GB" dirty="0"/>
        </a:p>
      </dgm:t>
    </dgm:pt>
    <dgm:pt modelId="{77FA23D5-6DB4-49DD-8064-DB477EC356FB}" type="parTrans" cxnId="{67B56736-ED4B-4A9E-993F-3EAD5A7718FE}">
      <dgm:prSet/>
      <dgm:spPr/>
      <dgm:t>
        <a:bodyPr/>
        <a:lstStyle/>
        <a:p>
          <a:endParaRPr lang="en-GB"/>
        </a:p>
      </dgm:t>
    </dgm:pt>
    <dgm:pt modelId="{2B3BC771-5372-4E7B-AF9E-BCB02F51EC58}" type="sibTrans" cxnId="{67B56736-ED4B-4A9E-993F-3EAD5A7718FE}">
      <dgm:prSet/>
      <dgm:spPr/>
      <dgm:t>
        <a:bodyPr/>
        <a:lstStyle/>
        <a:p>
          <a:endParaRPr lang="en-GB"/>
        </a:p>
      </dgm:t>
    </dgm:pt>
    <dgm:pt modelId="{7442BDB4-BFAB-4DB0-94EF-89954AA5951A}">
      <dgm:prSet phldrT="[Text]"/>
      <dgm:spPr/>
      <dgm:t>
        <a:bodyPr/>
        <a:lstStyle/>
        <a:p>
          <a:r>
            <a:rPr lang="en-GB" dirty="0"/>
            <a:t>HCDSG</a:t>
          </a:r>
        </a:p>
      </dgm:t>
    </dgm:pt>
    <dgm:pt modelId="{15900EA6-77DD-4CD1-93CE-67B4AEE8FF1E}" type="parTrans" cxnId="{CA669ECA-1C37-4033-BEF3-9C1033D9156B}">
      <dgm:prSet/>
      <dgm:spPr/>
      <dgm:t>
        <a:bodyPr/>
        <a:lstStyle/>
        <a:p>
          <a:endParaRPr lang="en-GB"/>
        </a:p>
      </dgm:t>
    </dgm:pt>
    <dgm:pt modelId="{BE3DD821-0A7E-4233-877A-405C69F9A386}" type="sibTrans" cxnId="{CA669ECA-1C37-4033-BEF3-9C1033D9156B}">
      <dgm:prSet/>
      <dgm:spPr/>
      <dgm:t>
        <a:bodyPr/>
        <a:lstStyle/>
        <a:p>
          <a:endParaRPr lang="en-GB"/>
        </a:p>
      </dgm:t>
    </dgm:pt>
    <dgm:pt modelId="{6FEA92B3-AD41-46CD-BEE6-F8E7A6A5BC91}" type="pres">
      <dgm:prSet presAssocID="{8F1EF490-AB3B-4B45-A4D0-2B9611623B47}" presName="cycle" presStyleCnt="0">
        <dgm:presLayoutVars>
          <dgm:dir/>
          <dgm:resizeHandles val="exact"/>
        </dgm:presLayoutVars>
      </dgm:prSet>
      <dgm:spPr/>
    </dgm:pt>
    <dgm:pt modelId="{6D03F85C-E71D-4EAC-A2EA-F6F5C97A926F}" type="pres">
      <dgm:prSet presAssocID="{D5A3042B-08D3-4FD2-A65F-CDB3EE872CA2}" presName="node" presStyleLbl="node1" presStyleIdx="0" presStyleCnt="5" custRadScaleRad="100046" custRadScaleInc="4197">
        <dgm:presLayoutVars>
          <dgm:bulletEnabled val="1"/>
        </dgm:presLayoutVars>
      </dgm:prSet>
      <dgm:spPr/>
    </dgm:pt>
    <dgm:pt modelId="{E0DA3D64-CF64-4538-AF49-47F808C53F64}" type="pres">
      <dgm:prSet presAssocID="{902C331C-F818-421A-94F3-388F4E0A38B5}" presName="sibTrans" presStyleLbl="sibTrans2D1" presStyleIdx="0" presStyleCnt="5" custAng="16381793"/>
      <dgm:spPr>
        <a:prstGeom prst="upDownArrow">
          <a:avLst/>
        </a:prstGeom>
      </dgm:spPr>
    </dgm:pt>
    <dgm:pt modelId="{B33787A8-4607-4A46-9AA9-4BE4FC364D20}" type="pres">
      <dgm:prSet presAssocID="{902C331C-F818-421A-94F3-388F4E0A38B5}" presName="connectorText" presStyleLbl="sibTrans2D1" presStyleIdx="0" presStyleCnt="5"/>
      <dgm:spPr/>
    </dgm:pt>
    <dgm:pt modelId="{9834CC4B-5BF5-4B60-904F-18BB1FA11038}" type="pres">
      <dgm:prSet presAssocID="{777909F5-8D21-42B9-A8CB-E18F7FC7CD30}" presName="node" presStyleLbl="node1" presStyleIdx="1" presStyleCnt="5">
        <dgm:presLayoutVars>
          <dgm:bulletEnabled val="1"/>
        </dgm:presLayoutVars>
      </dgm:prSet>
      <dgm:spPr/>
    </dgm:pt>
    <dgm:pt modelId="{D04C70C9-7D32-41B2-BA40-7BFC8FDFCB0C}" type="pres">
      <dgm:prSet presAssocID="{4C140897-E50D-42F7-A53B-5A68B663FE46}" presName="sibTrans" presStyleLbl="sibTrans2D1" presStyleIdx="1" presStyleCnt="5" custAng="16634342"/>
      <dgm:spPr>
        <a:prstGeom prst="upDownArrow">
          <a:avLst/>
        </a:prstGeom>
      </dgm:spPr>
    </dgm:pt>
    <dgm:pt modelId="{88C1C897-26F5-4F26-86BF-C4A2AF390DA6}" type="pres">
      <dgm:prSet presAssocID="{4C140897-E50D-42F7-A53B-5A68B663FE46}" presName="connectorText" presStyleLbl="sibTrans2D1" presStyleIdx="1" presStyleCnt="5"/>
      <dgm:spPr/>
    </dgm:pt>
    <dgm:pt modelId="{5345CFA7-E4B5-40AE-BBDE-B176E089B763}" type="pres">
      <dgm:prSet presAssocID="{FDC3DC3C-E6C1-4237-A819-B0D48E1217A1}" presName="node" presStyleLbl="node1" presStyleIdx="2" presStyleCnt="5">
        <dgm:presLayoutVars>
          <dgm:bulletEnabled val="1"/>
        </dgm:presLayoutVars>
      </dgm:prSet>
      <dgm:spPr/>
    </dgm:pt>
    <dgm:pt modelId="{BDAACCB9-51C4-4629-9049-79F2D1717068}" type="pres">
      <dgm:prSet presAssocID="{08CBEAE9-6D57-49E3-91D9-3AABABD77ADA}" presName="sibTrans" presStyleLbl="sibTrans2D1" presStyleIdx="2" presStyleCnt="5" custAng="16200000"/>
      <dgm:spPr>
        <a:prstGeom prst="upDownArrow">
          <a:avLst/>
        </a:prstGeom>
      </dgm:spPr>
    </dgm:pt>
    <dgm:pt modelId="{287EAA7C-EE81-4ED2-A72A-D5DEF1CBB501}" type="pres">
      <dgm:prSet presAssocID="{08CBEAE9-6D57-49E3-91D9-3AABABD77ADA}" presName="connectorText" presStyleLbl="sibTrans2D1" presStyleIdx="2" presStyleCnt="5"/>
      <dgm:spPr/>
    </dgm:pt>
    <dgm:pt modelId="{2F89D359-A224-48E0-8ABF-21FB9B363A20}" type="pres">
      <dgm:prSet presAssocID="{EB6FB792-98A7-4E41-BC55-DE8A5AF110AF}" presName="node" presStyleLbl="node1" presStyleIdx="3" presStyleCnt="5">
        <dgm:presLayoutVars>
          <dgm:bulletEnabled val="1"/>
        </dgm:presLayoutVars>
      </dgm:prSet>
      <dgm:spPr/>
    </dgm:pt>
    <dgm:pt modelId="{F6FB5866-7372-4682-8462-32A23FA34CF1}" type="pres">
      <dgm:prSet presAssocID="{2B3BC771-5372-4E7B-AF9E-BCB02F51EC58}" presName="sibTrans" presStyleLbl="sibTrans2D1" presStyleIdx="3" presStyleCnt="5" custAng="4819766"/>
      <dgm:spPr>
        <a:prstGeom prst="upDownArrow">
          <a:avLst/>
        </a:prstGeom>
      </dgm:spPr>
    </dgm:pt>
    <dgm:pt modelId="{EE441937-5D21-4285-BFCA-19EE65113FD6}" type="pres">
      <dgm:prSet presAssocID="{2B3BC771-5372-4E7B-AF9E-BCB02F51EC58}" presName="connectorText" presStyleLbl="sibTrans2D1" presStyleIdx="3" presStyleCnt="5"/>
      <dgm:spPr/>
    </dgm:pt>
    <dgm:pt modelId="{8102FAAA-234B-43B9-94DB-E95E3529D174}" type="pres">
      <dgm:prSet presAssocID="{7442BDB4-BFAB-4DB0-94EF-89954AA5951A}" presName="node" presStyleLbl="node1" presStyleIdx="4" presStyleCnt="5">
        <dgm:presLayoutVars>
          <dgm:bulletEnabled val="1"/>
        </dgm:presLayoutVars>
      </dgm:prSet>
      <dgm:spPr/>
    </dgm:pt>
    <dgm:pt modelId="{904DD83C-3F36-4322-ABBB-B60C4EB83C57}" type="pres">
      <dgm:prSet presAssocID="{BE3DD821-0A7E-4233-877A-405C69F9A386}" presName="sibTrans" presStyleLbl="sibTrans2D1" presStyleIdx="4" presStyleCnt="5" custAng="4805846"/>
      <dgm:spPr>
        <a:prstGeom prst="upDownArrow">
          <a:avLst/>
        </a:prstGeom>
      </dgm:spPr>
    </dgm:pt>
    <dgm:pt modelId="{B5D69755-4795-4D2C-AA27-0FBEF351C701}" type="pres">
      <dgm:prSet presAssocID="{BE3DD821-0A7E-4233-877A-405C69F9A386}" presName="connectorText" presStyleLbl="sibTrans2D1" presStyleIdx="4" presStyleCnt="5"/>
      <dgm:spPr/>
    </dgm:pt>
  </dgm:ptLst>
  <dgm:cxnLst>
    <dgm:cxn modelId="{187BAC08-EAE9-4C0D-B0A3-385D3446D5E1}" type="presOf" srcId="{777909F5-8D21-42B9-A8CB-E18F7FC7CD30}" destId="{9834CC4B-5BF5-4B60-904F-18BB1FA11038}" srcOrd="0" destOrd="0" presId="urn:microsoft.com/office/officeart/2005/8/layout/cycle2"/>
    <dgm:cxn modelId="{DA51DE0B-4E6C-4AB1-B4E3-37D88651EBA7}" type="presOf" srcId="{EB6FB792-98A7-4E41-BC55-DE8A5AF110AF}" destId="{2F89D359-A224-48E0-8ABF-21FB9B363A20}" srcOrd="0" destOrd="0" presId="urn:microsoft.com/office/officeart/2005/8/layout/cycle2"/>
    <dgm:cxn modelId="{E2EBD20C-8D97-4A2E-9DC8-8BF119DAEDE2}" type="presOf" srcId="{D5A3042B-08D3-4FD2-A65F-CDB3EE872CA2}" destId="{6D03F85C-E71D-4EAC-A2EA-F6F5C97A926F}" srcOrd="0" destOrd="0" presId="urn:microsoft.com/office/officeart/2005/8/layout/cycle2"/>
    <dgm:cxn modelId="{2972A419-E009-4A66-8445-6F579DAE3188}" srcId="{8F1EF490-AB3B-4B45-A4D0-2B9611623B47}" destId="{FDC3DC3C-E6C1-4237-A819-B0D48E1217A1}" srcOrd="2" destOrd="0" parTransId="{B3952ADA-F149-46C5-87BE-398F230DF90D}" sibTransId="{08CBEAE9-6D57-49E3-91D9-3AABABD77ADA}"/>
    <dgm:cxn modelId="{9E7DBC1A-8090-4707-89C3-820ED680553B}" srcId="{8F1EF490-AB3B-4B45-A4D0-2B9611623B47}" destId="{777909F5-8D21-42B9-A8CB-E18F7FC7CD30}" srcOrd="1" destOrd="0" parTransId="{56C8A8B1-7DD2-4D6E-B9F2-303BE7DDBE6C}" sibTransId="{4C140897-E50D-42F7-A53B-5A68B663FE46}"/>
    <dgm:cxn modelId="{35C9A42D-31DD-45B5-8540-46881341FE88}" type="presOf" srcId="{08CBEAE9-6D57-49E3-91D9-3AABABD77ADA}" destId="{287EAA7C-EE81-4ED2-A72A-D5DEF1CBB501}" srcOrd="1" destOrd="0" presId="urn:microsoft.com/office/officeart/2005/8/layout/cycle2"/>
    <dgm:cxn modelId="{67B56736-ED4B-4A9E-993F-3EAD5A7718FE}" srcId="{8F1EF490-AB3B-4B45-A4D0-2B9611623B47}" destId="{EB6FB792-98A7-4E41-BC55-DE8A5AF110AF}" srcOrd="3" destOrd="0" parTransId="{77FA23D5-6DB4-49DD-8064-DB477EC356FB}" sibTransId="{2B3BC771-5372-4E7B-AF9E-BCB02F51EC58}"/>
    <dgm:cxn modelId="{25C45364-5987-4B02-90FF-EF8CC126F3A6}" type="presOf" srcId="{902C331C-F818-421A-94F3-388F4E0A38B5}" destId="{B33787A8-4607-4A46-9AA9-4BE4FC364D20}" srcOrd="1" destOrd="0" presId="urn:microsoft.com/office/officeart/2005/8/layout/cycle2"/>
    <dgm:cxn modelId="{BC441745-7511-46FD-A11B-547F467CFBDC}" type="presOf" srcId="{BE3DD821-0A7E-4233-877A-405C69F9A386}" destId="{B5D69755-4795-4D2C-AA27-0FBEF351C701}" srcOrd="1" destOrd="0" presId="urn:microsoft.com/office/officeart/2005/8/layout/cycle2"/>
    <dgm:cxn modelId="{B64A8C48-FF58-4046-A90E-77A4092EDAEF}" type="presOf" srcId="{902C331C-F818-421A-94F3-388F4E0A38B5}" destId="{E0DA3D64-CF64-4538-AF49-47F808C53F64}" srcOrd="0" destOrd="0" presId="urn:microsoft.com/office/officeart/2005/8/layout/cycle2"/>
    <dgm:cxn modelId="{AC256B69-859D-4AA0-B5C7-5DB064C82640}" type="presOf" srcId="{BE3DD821-0A7E-4233-877A-405C69F9A386}" destId="{904DD83C-3F36-4322-ABBB-B60C4EB83C57}" srcOrd="0" destOrd="0" presId="urn:microsoft.com/office/officeart/2005/8/layout/cycle2"/>
    <dgm:cxn modelId="{BBDA2B6D-8EBF-43C8-B191-F816CB12FD66}" type="presOf" srcId="{2B3BC771-5372-4E7B-AF9E-BCB02F51EC58}" destId="{F6FB5866-7372-4682-8462-32A23FA34CF1}" srcOrd="0" destOrd="0" presId="urn:microsoft.com/office/officeart/2005/8/layout/cycle2"/>
    <dgm:cxn modelId="{ADEF1F55-3DE6-4370-AC16-DEEA6E13C6F8}" type="presOf" srcId="{4C140897-E50D-42F7-A53B-5A68B663FE46}" destId="{D04C70C9-7D32-41B2-BA40-7BFC8FDFCB0C}" srcOrd="0" destOrd="0" presId="urn:microsoft.com/office/officeart/2005/8/layout/cycle2"/>
    <dgm:cxn modelId="{43C7F255-55EE-4EEE-BE7C-E83542AB4F37}" type="presOf" srcId="{08CBEAE9-6D57-49E3-91D9-3AABABD77ADA}" destId="{BDAACCB9-51C4-4629-9049-79F2D1717068}" srcOrd="0" destOrd="0" presId="urn:microsoft.com/office/officeart/2005/8/layout/cycle2"/>
    <dgm:cxn modelId="{A09D6182-22C1-4C3C-B2B3-22CC4A8A7FD6}" type="presOf" srcId="{2B3BC771-5372-4E7B-AF9E-BCB02F51EC58}" destId="{EE441937-5D21-4285-BFCA-19EE65113FD6}" srcOrd="1" destOrd="0" presId="urn:microsoft.com/office/officeart/2005/8/layout/cycle2"/>
    <dgm:cxn modelId="{D6BE4DA7-38F1-48B7-9827-A2EA58A0438E}" srcId="{8F1EF490-AB3B-4B45-A4D0-2B9611623B47}" destId="{D5A3042B-08D3-4FD2-A65F-CDB3EE872CA2}" srcOrd="0" destOrd="0" parTransId="{82A16E01-FC96-4A5A-B0C0-FE32C20773E6}" sibTransId="{902C331C-F818-421A-94F3-388F4E0A38B5}"/>
    <dgm:cxn modelId="{275C23B6-FBCB-4545-9414-FE72863E0816}" type="presOf" srcId="{FDC3DC3C-E6C1-4237-A819-B0D48E1217A1}" destId="{5345CFA7-E4B5-40AE-BBDE-B176E089B763}" srcOrd="0" destOrd="0" presId="urn:microsoft.com/office/officeart/2005/8/layout/cycle2"/>
    <dgm:cxn modelId="{CA669ECA-1C37-4033-BEF3-9C1033D9156B}" srcId="{8F1EF490-AB3B-4B45-A4D0-2B9611623B47}" destId="{7442BDB4-BFAB-4DB0-94EF-89954AA5951A}" srcOrd="4" destOrd="0" parTransId="{15900EA6-77DD-4CD1-93CE-67B4AEE8FF1E}" sibTransId="{BE3DD821-0A7E-4233-877A-405C69F9A386}"/>
    <dgm:cxn modelId="{4C5695E8-5042-4D38-B71D-6E2598FD98FC}" type="presOf" srcId="{8F1EF490-AB3B-4B45-A4D0-2B9611623B47}" destId="{6FEA92B3-AD41-46CD-BEE6-F8E7A6A5BC91}" srcOrd="0" destOrd="0" presId="urn:microsoft.com/office/officeart/2005/8/layout/cycle2"/>
    <dgm:cxn modelId="{E6B753EA-7E2D-4944-A8CC-0C608BB8B43E}" type="presOf" srcId="{4C140897-E50D-42F7-A53B-5A68B663FE46}" destId="{88C1C897-26F5-4F26-86BF-C4A2AF390DA6}" srcOrd="1" destOrd="0" presId="urn:microsoft.com/office/officeart/2005/8/layout/cycle2"/>
    <dgm:cxn modelId="{D41890F5-0B9C-43F7-BA21-0C94F20FC3E8}" type="presOf" srcId="{7442BDB4-BFAB-4DB0-94EF-89954AA5951A}" destId="{8102FAAA-234B-43B9-94DB-E95E3529D174}" srcOrd="0" destOrd="0" presId="urn:microsoft.com/office/officeart/2005/8/layout/cycle2"/>
    <dgm:cxn modelId="{A90A51EF-928D-48C5-BEA5-CCA3A05C7008}" type="presParOf" srcId="{6FEA92B3-AD41-46CD-BEE6-F8E7A6A5BC91}" destId="{6D03F85C-E71D-4EAC-A2EA-F6F5C97A926F}" srcOrd="0" destOrd="0" presId="urn:microsoft.com/office/officeart/2005/8/layout/cycle2"/>
    <dgm:cxn modelId="{BA5BBE87-4FDD-4E1B-B304-8DF805098255}" type="presParOf" srcId="{6FEA92B3-AD41-46CD-BEE6-F8E7A6A5BC91}" destId="{E0DA3D64-CF64-4538-AF49-47F808C53F64}" srcOrd="1" destOrd="0" presId="urn:microsoft.com/office/officeart/2005/8/layout/cycle2"/>
    <dgm:cxn modelId="{BA104266-73E8-44F7-989C-653358E0AD37}" type="presParOf" srcId="{E0DA3D64-CF64-4538-AF49-47F808C53F64}" destId="{B33787A8-4607-4A46-9AA9-4BE4FC364D20}" srcOrd="0" destOrd="0" presId="urn:microsoft.com/office/officeart/2005/8/layout/cycle2"/>
    <dgm:cxn modelId="{E0E818C7-76A5-452C-8DE2-6718A0ED5BA3}" type="presParOf" srcId="{6FEA92B3-AD41-46CD-BEE6-F8E7A6A5BC91}" destId="{9834CC4B-5BF5-4B60-904F-18BB1FA11038}" srcOrd="2" destOrd="0" presId="urn:microsoft.com/office/officeart/2005/8/layout/cycle2"/>
    <dgm:cxn modelId="{7C0084F0-1687-4C20-893B-6B711B9F72C2}" type="presParOf" srcId="{6FEA92B3-AD41-46CD-BEE6-F8E7A6A5BC91}" destId="{D04C70C9-7D32-41B2-BA40-7BFC8FDFCB0C}" srcOrd="3" destOrd="0" presId="urn:microsoft.com/office/officeart/2005/8/layout/cycle2"/>
    <dgm:cxn modelId="{95074C6E-F491-4123-B1CB-69B32896E237}" type="presParOf" srcId="{D04C70C9-7D32-41B2-BA40-7BFC8FDFCB0C}" destId="{88C1C897-26F5-4F26-86BF-C4A2AF390DA6}" srcOrd="0" destOrd="0" presId="urn:microsoft.com/office/officeart/2005/8/layout/cycle2"/>
    <dgm:cxn modelId="{3C0DEE88-7C8C-4F75-995A-7957A53ECD7A}" type="presParOf" srcId="{6FEA92B3-AD41-46CD-BEE6-F8E7A6A5BC91}" destId="{5345CFA7-E4B5-40AE-BBDE-B176E089B763}" srcOrd="4" destOrd="0" presId="urn:microsoft.com/office/officeart/2005/8/layout/cycle2"/>
    <dgm:cxn modelId="{DAF45DEF-E968-425B-8DC4-A8444DCD1B0F}" type="presParOf" srcId="{6FEA92B3-AD41-46CD-BEE6-F8E7A6A5BC91}" destId="{BDAACCB9-51C4-4629-9049-79F2D1717068}" srcOrd="5" destOrd="0" presId="urn:microsoft.com/office/officeart/2005/8/layout/cycle2"/>
    <dgm:cxn modelId="{4F9284D2-49D3-43B7-8F02-DF4E08507D3F}" type="presParOf" srcId="{BDAACCB9-51C4-4629-9049-79F2D1717068}" destId="{287EAA7C-EE81-4ED2-A72A-D5DEF1CBB501}" srcOrd="0" destOrd="0" presId="urn:microsoft.com/office/officeart/2005/8/layout/cycle2"/>
    <dgm:cxn modelId="{865E4D2B-8D8E-4E4E-B47B-4D956F734C64}" type="presParOf" srcId="{6FEA92B3-AD41-46CD-BEE6-F8E7A6A5BC91}" destId="{2F89D359-A224-48E0-8ABF-21FB9B363A20}" srcOrd="6" destOrd="0" presId="urn:microsoft.com/office/officeart/2005/8/layout/cycle2"/>
    <dgm:cxn modelId="{B0DD0571-8CD3-4DCE-9222-FE140744D158}" type="presParOf" srcId="{6FEA92B3-AD41-46CD-BEE6-F8E7A6A5BC91}" destId="{F6FB5866-7372-4682-8462-32A23FA34CF1}" srcOrd="7" destOrd="0" presId="urn:microsoft.com/office/officeart/2005/8/layout/cycle2"/>
    <dgm:cxn modelId="{0E10DCA6-E184-419D-8A27-BCC48C211D69}" type="presParOf" srcId="{F6FB5866-7372-4682-8462-32A23FA34CF1}" destId="{EE441937-5D21-4285-BFCA-19EE65113FD6}" srcOrd="0" destOrd="0" presId="urn:microsoft.com/office/officeart/2005/8/layout/cycle2"/>
    <dgm:cxn modelId="{57F2E3D2-2BCA-422D-A3BD-B816FE3BC210}" type="presParOf" srcId="{6FEA92B3-AD41-46CD-BEE6-F8E7A6A5BC91}" destId="{8102FAAA-234B-43B9-94DB-E95E3529D174}" srcOrd="8" destOrd="0" presId="urn:microsoft.com/office/officeart/2005/8/layout/cycle2"/>
    <dgm:cxn modelId="{69AC1640-0C6D-4386-83B9-7F041A6C943D}" type="presParOf" srcId="{6FEA92B3-AD41-46CD-BEE6-F8E7A6A5BC91}" destId="{904DD83C-3F36-4322-ABBB-B60C4EB83C57}" srcOrd="9" destOrd="0" presId="urn:microsoft.com/office/officeart/2005/8/layout/cycle2"/>
    <dgm:cxn modelId="{96BD17DC-DF55-4435-9F15-57AB6CC73AFF}" type="presParOf" srcId="{904DD83C-3F36-4322-ABBB-B60C4EB83C57}" destId="{B5D69755-4795-4D2C-AA27-0FBEF351C701}" srcOrd="0" destOrd="0" presId="urn:microsoft.com/office/officeart/2005/8/layout/cycle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B6ECC4F-8C78-4734-A0A9-0D4C09D00C32}"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GB"/>
        </a:p>
      </dgm:t>
    </dgm:pt>
    <dgm:pt modelId="{B1779772-9637-404C-B610-B3FCF6D3FBC7}">
      <dgm:prSet phldrT="[Text]"/>
      <dgm:spPr>
        <a:solidFill>
          <a:srgbClr val="FFC000"/>
        </a:solidFill>
      </dgm:spPr>
      <dgm:t>
        <a:bodyPr/>
        <a:lstStyle/>
        <a:p>
          <a:r>
            <a:rPr lang="en-GB" dirty="0"/>
            <a:t>Prescribing Outlook</a:t>
          </a:r>
        </a:p>
      </dgm:t>
    </dgm:pt>
    <dgm:pt modelId="{7A42F55D-5329-4870-939A-F572D7963734}" type="parTrans" cxnId="{061A758F-C1BA-4B44-85B2-55192EFEB412}">
      <dgm:prSet/>
      <dgm:spPr/>
      <dgm:t>
        <a:bodyPr/>
        <a:lstStyle/>
        <a:p>
          <a:endParaRPr lang="en-GB"/>
        </a:p>
      </dgm:t>
    </dgm:pt>
    <dgm:pt modelId="{BAAC2864-FBC1-4AFE-A9AD-D1AEBA84AE4D}" type="sibTrans" cxnId="{061A758F-C1BA-4B44-85B2-55192EFEB412}">
      <dgm:prSet/>
      <dgm:spPr>
        <a:ln w="25400"/>
      </dgm:spPr>
      <dgm:t>
        <a:bodyPr/>
        <a:lstStyle/>
        <a:p>
          <a:endParaRPr lang="en-GB"/>
        </a:p>
      </dgm:t>
    </dgm:pt>
    <dgm:pt modelId="{7D48A174-4C16-4FA9-B1E0-A4EFA978E5CC}">
      <dgm:prSet phldrT="[Text]"/>
      <dgm:spPr>
        <a:solidFill>
          <a:srgbClr val="FFFF00"/>
        </a:solidFill>
      </dgm:spPr>
      <dgm:t>
        <a:bodyPr/>
        <a:lstStyle/>
        <a:p>
          <a:r>
            <a:rPr lang="en-GB" dirty="0"/>
            <a:t>New Medicines News</a:t>
          </a:r>
        </a:p>
      </dgm:t>
    </dgm:pt>
    <dgm:pt modelId="{0EF1D7C3-8D4D-4391-A939-D6ECE82D4364}" type="parTrans" cxnId="{EF4B04A0-90D5-4DB1-90B2-BF1C5DA73FF7}">
      <dgm:prSet/>
      <dgm:spPr/>
      <dgm:t>
        <a:bodyPr/>
        <a:lstStyle/>
        <a:p>
          <a:endParaRPr lang="en-GB"/>
        </a:p>
      </dgm:t>
    </dgm:pt>
    <dgm:pt modelId="{9F82C53C-21AA-411A-8C08-A5618A8F60B3}" type="sibTrans" cxnId="{EF4B04A0-90D5-4DB1-90B2-BF1C5DA73FF7}">
      <dgm:prSet/>
      <dgm:spPr>
        <a:ln w="25400"/>
      </dgm:spPr>
      <dgm:t>
        <a:bodyPr/>
        <a:lstStyle/>
        <a:p>
          <a:endParaRPr lang="en-GB"/>
        </a:p>
      </dgm:t>
    </dgm:pt>
    <dgm:pt modelId="{C89D7B76-1B15-4707-A0A0-8DDCE8E154F5}">
      <dgm:prSet phldrT="[Text]"/>
      <dgm:spPr>
        <a:solidFill>
          <a:srgbClr val="00B0F0"/>
        </a:solidFill>
      </dgm:spPr>
      <dgm:t>
        <a:bodyPr/>
        <a:lstStyle/>
        <a:p>
          <a:r>
            <a:rPr lang="en-GB" dirty="0"/>
            <a:t>SPS New Medicines</a:t>
          </a:r>
        </a:p>
      </dgm:t>
    </dgm:pt>
    <dgm:pt modelId="{745632EF-6779-40B0-92F1-6FA40FF64E94}" type="parTrans" cxnId="{F656C1F9-8936-48AD-BC06-D54066F4DFEE}">
      <dgm:prSet/>
      <dgm:spPr/>
      <dgm:t>
        <a:bodyPr/>
        <a:lstStyle/>
        <a:p>
          <a:endParaRPr lang="en-GB"/>
        </a:p>
      </dgm:t>
    </dgm:pt>
    <dgm:pt modelId="{4760C4AC-EDC6-41A3-8906-641512E8B9D2}" type="sibTrans" cxnId="{F656C1F9-8936-48AD-BC06-D54066F4DFEE}">
      <dgm:prSet/>
      <dgm:spPr>
        <a:ln w="25400"/>
      </dgm:spPr>
      <dgm:t>
        <a:bodyPr/>
        <a:lstStyle/>
        <a:p>
          <a:endParaRPr lang="en-GB"/>
        </a:p>
      </dgm:t>
    </dgm:pt>
    <dgm:pt modelId="{726F6411-6A3D-4921-A9FA-086077169D09}">
      <dgm:prSet phldrT="[Text]"/>
      <dgm:spPr>
        <a:solidFill>
          <a:srgbClr val="FF0000"/>
        </a:solidFill>
      </dgm:spPr>
      <dgm:t>
        <a:bodyPr/>
        <a:lstStyle/>
        <a:p>
          <a:r>
            <a:rPr lang="en-GB" dirty="0"/>
            <a:t>New Product Launches</a:t>
          </a:r>
        </a:p>
      </dgm:t>
    </dgm:pt>
    <dgm:pt modelId="{F817F15D-BBC8-400D-A9F9-325E3C62A7F3}" type="parTrans" cxnId="{FE98463E-7152-478A-AC6B-59176B641F2A}">
      <dgm:prSet/>
      <dgm:spPr/>
      <dgm:t>
        <a:bodyPr/>
        <a:lstStyle/>
        <a:p>
          <a:endParaRPr lang="en-GB"/>
        </a:p>
      </dgm:t>
    </dgm:pt>
    <dgm:pt modelId="{81028DC1-CCAD-4724-B9BA-822B0274C13D}" type="sibTrans" cxnId="{FE98463E-7152-478A-AC6B-59176B641F2A}">
      <dgm:prSet/>
      <dgm:spPr>
        <a:ln w="25400"/>
      </dgm:spPr>
      <dgm:t>
        <a:bodyPr/>
        <a:lstStyle/>
        <a:p>
          <a:endParaRPr lang="en-GB"/>
        </a:p>
      </dgm:t>
    </dgm:pt>
    <dgm:pt modelId="{E620AEED-26B9-44E9-A67C-99655633F026}">
      <dgm:prSet phldrT="[Text]"/>
      <dgm:spPr>
        <a:solidFill>
          <a:srgbClr val="92D050"/>
        </a:solidFill>
      </dgm:spPr>
      <dgm:t>
        <a:bodyPr/>
        <a:lstStyle/>
        <a:p>
          <a:r>
            <a:rPr lang="en-GB" dirty="0"/>
            <a:t>New Product Evaluations</a:t>
          </a:r>
        </a:p>
      </dgm:t>
    </dgm:pt>
    <dgm:pt modelId="{45785136-D4CA-4555-A5D4-1A3A3752B7CE}" type="parTrans" cxnId="{03179435-733E-4A6C-9190-955D0CFAE827}">
      <dgm:prSet/>
      <dgm:spPr/>
      <dgm:t>
        <a:bodyPr/>
        <a:lstStyle/>
        <a:p>
          <a:endParaRPr lang="en-GB"/>
        </a:p>
      </dgm:t>
    </dgm:pt>
    <dgm:pt modelId="{087CD3A6-AF52-47C4-A83D-388A640C59D3}" type="sibTrans" cxnId="{03179435-733E-4A6C-9190-955D0CFAE827}">
      <dgm:prSet/>
      <dgm:spPr>
        <a:ln w="25400"/>
      </dgm:spPr>
      <dgm:t>
        <a:bodyPr/>
        <a:lstStyle/>
        <a:p>
          <a:endParaRPr lang="en-GB"/>
        </a:p>
      </dgm:t>
    </dgm:pt>
    <dgm:pt modelId="{E6344792-3294-43D8-9DDE-FF200B5FD6C1}" type="pres">
      <dgm:prSet presAssocID="{2B6ECC4F-8C78-4734-A0A9-0D4C09D00C32}" presName="cycle" presStyleCnt="0">
        <dgm:presLayoutVars>
          <dgm:dir/>
          <dgm:resizeHandles val="exact"/>
        </dgm:presLayoutVars>
      </dgm:prSet>
      <dgm:spPr/>
    </dgm:pt>
    <dgm:pt modelId="{5B9CAA32-C6F7-4B90-B753-1B5F6DC3DBFB}" type="pres">
      <dgm:prSet presAssocID="{B1779772-9637-404C-B610-B3FCF6D3FBC7}" presName="node" presStyleLbl="node1" presStyleIdx="0" presStyleCnt="5">
        <dgm:presLayoutVars>
          <dgm:bulletEnabled val="1"/>
        </dgm:presLayoutVars>
      </dgm:prSet>
      <dgm:spPr/>
    </dgm:pt>
    <dgm:pt modelId="{46C2BD00-EBEF-479B-878D-DE905EB84086}" type="pres">
      <dgm:prSet presAssocID="{B1779772-9637-404C-B610-B3FCF6D3FBC7}" presName="spNode" presStyleCnt="0"/>
      <dgm:spPr/>
    </dgm:pt>
    <dgm:pt modelId="{FBB77E84-C906-4FF7-BD98-1B64998B5E1A}" type="pres">
      <dgm:prSet presAssocID="{BAAC2864-FBC1-4AFE-A9AD-D1AEBA84AE4D}" presName="sibTrans" presStyleLbl="sibTrans1D1" presStyleIdx="0" presStyleCnt="5"/>
      <dgm:spPr/>
    </dgm:pt>
    <dgm:pt modelId="{1AD758A4-8775-4F31-AFA7-435DE62840BA}" type="pres">
      <dgm:prSet presAssocID="{7D48A174-4C16-4FA9-B1E0-A4EFA978E5CC}" presName="node" presStyleLbl="node1" presStyleIdx="1" presStyleCnt="5">
        <dgm:presLayoutVars>
          <dgm:bulletEnabled val="1"/>
        </dgm:presLayoutVars>
      </dgm:prSet>
      <dgm:spPr/>
    </dgm:pt>
    <dgm:pt modelId="{603A85E5-A08C-4C21-97CD-74F18F73B07E}" type="pres">
      <dgm:prSet presAssocID="{7D48A174-4C16-4FA9-B1E0-A4EFA978E5CC}" presName="spNode" presStyleCnt="0"/>
      <dgm:spPr/>
    </dgm:pt>
    <dgm:pt modelId="{0B80EE44-4A4B-4810-96B0-6F5F105F67CB}" type="pres">
      <dgm:prSet presAssocID="{9F82C53C-21AA-411A-8C08-A5618A8F60B3}" presName="sibTrans" presStyleLbl="sibTrans1D1" presStyleIdx="1" presStyleCnt="5"/>
      <dgm:spPr/>
    </dgm:pt>
    <dgm:pt modelId="{50E42E46-9291-4BC3-992B-33BA95067430}" type="pres">
      <dgm:prSet presAssocID="{C89D7B76-1B15-4707-A0A0-8DDCE8E154F5}" presName="node" presStyleLbl="node1" presStyleIdx="2" presStyleCnt="5" custRadScaleRad="99781" custRadScaleInc="4170">
        <dgm:presLayoutVars>
          <dgm:bulletEnabled val="1"/>
        </dgm:presLayoutVars>
      </dgm:prSet>
      <dgm:spPr/>
    </dgm:pt>
    <dgm:pt modelId="{C0DC9EEA-6A75-44F6-A124-94C0110DBE49}" type="pres">
      <dgm:prSet presAssocID="{C89D7B76-1B15-4707-A0A0-8DDCE8E154F5}" presName="spNode" presStyleCnt="0"/>
      <dgm:spPr/>
    </dgm:pt>
    <dgm:pt modelId="{B7A54EAB-5DF1-4F2E-96E3-60A1FF321909}" type="pres">
      <dgm:prSet presAssocID="{4760C4AC-EDC6-41A3-8906-641512E8B9D2}" presName="sibTrans" presStyleLbl="sibTrans1D1" presStyleIdx="2" presStyleCnt="5"/>
      <dgm:spPr/>
    </dgm:pt>
    <dgm:pt modelId="{1767DE0F-9B0B-46C8-AE42-DF844C158164}" type="pres">
      <dgm:prSet presAssocID="{726F6411-6A3D-4921-A9FA-086077169D09}" presName="node" presStyleLbl="node1" presStyleIdx="3" presStyleCnt="5">
        <dgm:presLayoutVars>
          <dgm:bulletEnabled val="1"/>
        </dgm:presLayoutVars>
      </dgm:prSet>
      <dgm:spPr/>
    </dgm:pt>
    <dgm:pt modelId="{B6ABD96B-4780-412E-B56E-6F7DE81FCCE7}" type="pres">
      <dgm:prSet presAssocID="{726F6411-6A3D-4921-A9FA-086077169D09}" presName="spNode" presStyleCnt="0"/>
      <dgm:spPr/>
    </dgm:pt>
    <dgm:pt modelId="{FDE42ACC-8692-4319-977E-EFF525DD2380}" type="pres">
      <dgm:prSet presAssocID="{81028DC1-CCAD-4724-B9BA-822B0274C13D}" presName="sibTrans" presStyleLbl="sibTrans1D1" presStyleIdx="3" presStyleCnt="5"/>
      <dgm:spPr/>
    </dgm:pt>
    <dgm:pt modelId="{61AE5012-192B-4F31-836B-618C403038E5}" type="pres">
      <dgm:prSet presAssocID="{E620AEED-26B9-44E9-A67C-99655633F026}" presName="node" presStyleLbl="node1" presStyleIdx="4" presStyleCnt="5">
        <dgm:presLayoutVars>
          <dgm:bulletEnabled val="1"/>
        </dgm:presLayoutVars>
      </dgm:prSet>
      <dgm:spPr/>
    </dgm:pt>
    <dgm:pt modelId="{9C84194E-2B86-4B0D-9918-E43062F5E2C0}" type="pres">
      <dgm:prSet presAssocID="{E620AEED-26B9-44E9-A67C-99655633F026}" presName="spNode" presStyleCnt="0"/>
      <dgm:spPr/>
    </dgm:pt>
    <dgm:pt modelId="{1AE94E9A-CEF7-4B0D-91DB-BFE0402B412A}" type="pres">
      <dgm:prSet presAssocID="{087CD3A6-AF52-47C4-A83D-388A640C59D3}" presName="sibTrans" presStyleLbl="sibTrans1D1" presStyleIdx="4" presStyleCnt="5"/>
      <dgm:spPr/>
    </dgm:pt>
  </dgm:ptLst>
  <dgm:cxnLst>
    <dgm:cxn modelId="{039FE305-C5C3-48CC-A073-BFF999F45B29}" type="presOf" srcId="{2B6ECC4F-8C78-4734-A0A9-0D4C09D00C32}" destId="{E6344792-3294-43D8-9DDE-FF200B5FD6C1}" srcOrd="0" destOrd="0" presId="urn:microsoft.com/office/officeart/2005/8/layout/cycle6"/>
    <dgm:cxn modelId="{9DFB7E0E-5377-4DDC-B4BA-0DB3E612609A}" type="presOf" srcId="{726F6411-6A3D-4921-A9FA-086077169D09}" destId="{1767DE0F-9B0B-46C8-AE42-DF844C158164}" srcOrd="0" destOrd="0" presId="urn:microsoft.com/office/officeart/2005/8/layout/cycle6"/>
    <dgm:cxn modelId="{0C0E4112-41D0-4D19-B2C9-761490F411FA}" type="presOf" srcId="{BAAC2864-FBC1-4AFE-A9AD-D1AEBA84AE4D}" destId="{FBB77E84-C906-4FF7-BD98-1B64998B5E1A}" srcOrd="0" destOrd="0" presId="urn:microsoft.com/office/officeart/2005/8/layout/cycle6"/>
    <dgm:cxn modelId="{03179435-733E-4A6C-9190-955D0CFAE827}" srcId="{2B6ECC4F-8C78-4734-A0A9-0D4C09D00C32}" destId="{E620AEED-26B9-44E9-A67C-99655633F026}" srcOrd="4" destOrd="0" parTransId="{45785136-D4CA-4555-A5D4-1A3A3752B7CE}" sibTransId="{087CD3A6-AF52-47C4-A83D-388A640C59D3}"/>
    <dgm:cxn modelId="{FE98463E-7152-478A-AC6B-59176B641F2A}" srcId="{2B6ECC4F-8C78-4734-A0A9-0D4C09D00C32}" destId="{726F6411-6A3D-4921-A9FA-086077169D09}" srcOrd="3" destOrd="0" parTransId="{F817F15D-BBC8-400D-A9F9-325E3C62A7F3}" sibTransId="{81028DC1-CCAD-4724-B9BA-822B0274C13D}"/>
    <dgm:cxn modelId="{FD301B79-24E4-45EE-988B-33A3D2ABD8B1}" type="presOf" srcId="{81028DC1-CCAD-4724-B9BA-822B0274C13D}" destId="{FDE42ACC-8692-4319-977E-EFF525DD2380}" srcOrd="0" destOrd="0" presId="urn:microsoft.com/office/officeart/2005/8/layout/cycle6"/>
    <dgm:cxn modelId="{061A758F-C1BA-4B44-85B2-55192EFEB412}" srcId="{2B6ECC4F-8C78-4734-A0A9-0D4C09D00C32}" destId="{B1779772-9637-404C-B610-B3FCF6D3FBC7}" srcOrd="0" destOrd="0" parTransId="{7A42F55D-5329-4870-939A-F572D7963734}" sibTransId="{BAAC2864-FBC1-4AFE-A9AD-D1AEBA84AE4D}"/>
    <dgm:cxn modelId="{F0F4AC9F-F7CD-48B3-9623-77E49A87CA08}" type="presOf" srcId="{B1779772-9637-404C-B610-B3FCF6D3FBC7}" destId="{5B9CAA32-C6F7-4B90-B753-1B5F6DC3DBFB}" srcOrd="0" destOrd="0" presId="urn:microsoft.com/office/officeart/2005/8/layout/cycle6"/>
    <dgm:cxn modelId="{EF4B04A0-90D5-4DB1-90B2-BF1C5DA73FF7}" srcId="{2B6ECC4F-8C78-4734-A0A9-0D4C09D00C32}" destId="{7D48A174-4C16-4FA9-B1E0-A4EFA978E5CC}" srcOrd="1" destOrd="0" parTransId="{0EF1D7C3-8D4D-4391-A939-D6ECE82D4364}" sibTransId="{9F82C53C-21AA-411A-8C08-A5618A8F60B3}"/>
    <dgm:cxn modelId="{26DC60A7-03A1-4E4E-9B43-3FB9E0DC600B}" type="presOf" srcId="{C89D7B76-1B15-4707-A0A0-8DDCE8E154F5}" destId="{50E42E46-9291-4BC3-992B-33BA95067430}" srcOrd="0" destOrd="0" presId="urn:microsoft.com/office/officeart/2005/8/layout/cycle6"/>
    <dgm:cxn modelId="{FF4570B9-5A8B-40A4-AD88-A66CDB47EAEF}" type="presOf" srcId="{9F82C53C-21AA-411A-8C08-A5618A8F60B3}" destId="{0B80EE44-4A4B-4810-96B0-6F5F105F67CB}" srcOrd="0" destOrd="0" presId="urn:microsoft.com/office/officeart/2005/8/layout/cycle6"/>
    <dgm:cxn modelId="{E08C02C7-0BB3-4C4F-B800-B02C3E5B83CE}" type="presOf" srcId="{E620AEED-26B9-44E9-A67C-99655633F026}" destId="{61AE5012-192B-4F31-836B-618C403038E5}" srcOrd="0" destOrd="0" presId="urn:microsoft.com/office/officeart/2005/8/layout/cycle6"/>
    <dgm:cxn modelId="{13C3D6E5-831B-402F-8D45-DA04F55093B4}" type="presOf" srcId="{7D48A174-4C16-4FA9-B1E0-A4EFA978E5CC}" destId="{1AD758A4-8775-4F31-AFA7-435DE62840BA}" srcOrd="0" destOrd="0" presId="urn:microsoft.com/office/officeart/2005/8/layout/cycle6"/>
    <dgm:cxn modelId="{DF318AE6-57E0-4B9D-A078-22D9AAB201C8}" type="presOf" srcId="{4760C4AC-EDC6-41A3-8906-641512E8B9D2}" destId="{B7A54EAB-5DF1-4F2E-96E3-60A1FF321909}" srcOrd="0" destOrd="0" presId="urn:microsoft.com/office/officeart/2005/8/layout/cycle6"/>
    <dgm:cxn modelId="{97D091E6-776A-4EA8-9339-66B62C5AD413}" type="presOf" srcId="{087CD3A6-AF52-47C4-A83D-388A640C59D3}" destId="{1AE94E9A-CEF7-4B0D-91DB-BFE0402B412A}" srcOrd="0" destOrd="0" presId="urn:microsoft.com/office/officeart/2005/8/layout/cycle6"/>
    <dgm:cxn modelId="{F656C1F9-8936-48AD-BC06-D54066F4DFEE}" srcId="{2B6ECC4F-8C78-4734-A0A9-0D4C09D00C32}" destId="{C89D7B76-1B15-4707-A0A0-8DDCE8E154F5}" srcOrd="2" destOrd="0" parTransId="{745632EF-6779-40B0-92F1-6FA40FF64E94}" sibTransId="{4760C4AC-EDC6-41A3-8906-641512E8B9D2}"/>
    <dgm:cxn modelId="{F5E83D4F-4BA2-4CD5-AAAC-BDC8DFE50DD5}" type="presParOf" srcId="{E6344792-3294-43D8-9DDE-FF200B5FD6C1}" destId="{5B9CAA32-C6F7-4B90-B753-1B5F6DC3DBFB}" srcOrd="0" destOrd="0" presId="urn:microsoft.com/office/officeart/2005/8/layout/cycle6"/>
    <dgm:cxn modelId="{54E56574-7329-456A-896E-EEE23CCC263D}" type="presParOf" srcId="{E6344792-3294-43D8-9DDE-FF200B5FD6C1}" destId="{46C2BD00-EBEF-479B-878D-DE905EB84086}" srcOrd="1" destOrd="0" presId="urn:microsoft.com/office/officeart/2005/8/layout/cycle6"/>
    <dgm:cxn modelId="{490E5C10-177D-41ED-BFAA-B27DD4FDD3D6}" type="presParOf" srcId="{E6344792-3294-43D8-9DDE-FF200B5FD6C1}" destId="{FBB77E84-C906-4FF7-BD98-1B64998B5E1A}" srcOrd="2" destOrd="0" presId="urn:microsoft.com/office/officeart/2005/8/layout/cycle6"/>
    <dgm:cxn modelId="{966C4B92-1599-428C-B878-332C8025F259}" type="presParOf" srcId="{E6344792-3294-43D8-9DDE-FF200B5FD6C1}" destId="{1AD758A4-8775-4F31-AFA7-435DE62840BA}" srcOrd="3" destOrd="0" presId="urn:microsoft.com/office/officeart/2005/8/layout/cycle6"/>
    <dgm:cxn modelId="{939C2418-5F93-4A3F-9AD7-9A471EEF3A64}" type="presParOf" srcId="{E6344792-3294-43D8-9DDE-FF200B5FD6C1}" destId="{603A85E5-A08C-4C21-97CD-74F18F73B07E}" srcOrd="4" destOrd="0" presId="urn:microsoft.com/office/officeart/2005/8/layout/cycle6"/>
    <dgm:cxn modelId="{4BFF9900-D9E3-4ABB-85C3-6173F0D81E9D}" type="presParOf" srcId="{E6344792-3294-43D8-9DDE-FF200B5FD6C1}" destId="{0B80EE44-4A4B-4810-96B0-6F5F105F67CB}" srcOrd="5" destOrd="0" presId="urn:microsoft.com/office/officeart/2005/8/layout/cycle6"/>
    <dgm:cxn modelId="{70890D2D-8149-44D0-906A-950338C98AF9}" type="presParOf" srcId="{E6344792-3294-43D8-9DDE-FF200B5FD6C1}" destId="{50E42E46-9291-4BC3-992B-33BA95067430}" srcOrd="6" destOrd="0" presId="urn:microsoft.com/office/officeart/2005/8/layout/cycle6"/>
    <dgm:cxn modelId="{74F4FA4C-9BAF-4D86-B23E-456FA8F14CF5}" type="presParOf" srcId="{E6344792-3294-43D8-9DDE-FF200B5FD6C1}" destId="{C0DC9EEA-6A75-44F6-A124-94C0110DBE49}" srcOrd="7" destOrd="0" presId="urn:microsoft.com/office/officeart/2005/8/layout/cycle6"/>
    <dgm:cxn modelId="{638AB18C-554F-46A2-A81D-44ABB976D280}" type="presParOf" srcId="{E6344792-3294-43D8-9DDE-FF200B5FD6C1}" destId="{B7A54EAB-5DF1-4F2E-96E3-60A1FF321909}" srcOrd="8" destOrd="0" presId="urn:microsoft.com/office/officeart/2005/8/layout/cycle6"/>
    <dgm:cxn modelId="{7490F73F-D8CF-4C80-84F2-CEF707FEAC81}" type="presParOf" srcId="{E6344792-3294-43D8-9DDE-FF200B5FD6C1}" destId="{1767DE0F-9B0B-46C8-AE42-DF844C158164}" srcOrd="9" destOrd="0" presId="urn:microsoft.com/office/officeart/2005/8/layout/cycle6"/>
    <dgm:cxn modelId="{1DC064EC-A906-490B-B794-4A6EA9BC5734}" type="presParOf" srcId="{E6344792-3294-43D8-9DDE-FF200B5FD6C1}" destId="{B6ABD96B-4780-412E-B56E-6F7DE81FCCE7}" srcOrd="10" destOrd="0" presId="urn:microsoft.com/office/officeart/2005/8/layout/cycle6"/>
    <dgm:cxn modelId="{8CBF8D6F-576D-48FF-BFF3-152324B72F0E}" type="presParOf" srcId="{E6344792-3294-43D8-9DDE-FF200B5FD6C1}" destId="{FDE42ACC-8692-4319-977E-EFF525DD2380}" srcOrd="11" destOrd="0" presId="urn:microsoft.com/office/officeart/2005/8/layout/cycle6"/>
    <dgm:cxn modelId="{8CA21DE5-14E1-4C0D-A942-8CDAAFB96317}" type="presParOf" srcId="{E6344792-3294-43D8-9DDE-FF200B5FD6C1}" destId="{61AE5012-192B-4F31-836B-618C403038E5}" srcOrd="12" destOrd="0" presId="urn:microsoft.com/office/officeart/2005/8/layout/cycle6"/>
    <dgm:cxn modelId="{E6E73FBC-7AC5-47C4-800F-CCBD13B1958A}" type="presParOf" srcId="{E6344792-3294-43D8-9DDE-FF200B5FD6C1}" destId="{9C84194E-2B86-4B0D-9918-E43062F5E2C0}" srcOrd="13" destOrd="0" presId="urn:microsoft.com/office/officeart/2005/8/layout/cycle6"/>
    <dgm:cxn modelId="{DC9F27DC-1A84-44E6-8E52-EA94CFDEA365}" type="presParOf" srcId="{E6344792-3294-43D8-9DDE-FF200B5FD6C1}" destId="{1AE94E9A-CEF7-4B0D-91DB-BFE0402B412A}"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F8BC9B-B99C-4174-9FC3-719FBE8B4954}">
      <dsp:nvSpPr>
        <dsp:cNvPr id="0" name=""/>
        <dsp:cNvSpPr/>
      </dsp:nvSpPr>
      <dsp:spPr>
        <a:xfrm>
          <a:off x="0" y="2599430"/>
          <a:ext cx="1712237" cy="684895"/>
        </a:xfrm>
        <a:prstGeom prst="chevron">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r>
            <a:rPr lang="en-GB" sz="3000" kern="1200" dirty="0"/>
            <a:t>1992</a:t>
          </a:r>
        </a:p>
      </dsp:txBody>
      <dsp:txXfrm>
        <a:off x="342448" y="2599430"/>
        <a:ext cx="1027342" cy="684895"/>
      </dsp:txXfrm>
    </dsp:sp>
    <dsp:sp modelId="{14F3B824-DD0B-4400-967C-3BDA48412721}">
      <dsp:nvSpPr>
        <dsp:cNvPr id="0" name=""/>
        <dsp:cNvSpPr/>
      </dsp:nvSpPr>
      <dsp:spPr>
        <a:xfrm>
          <a:off x="1541014" y="2599430"/>
          <a:ext cx="1712237" cy="684895"/>
        </a:xfrm>
        <a:prstGeom prst="chevron">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r>
            <a:rPr lang="en-GB" sz="3000" kern="1200" dirty="0"/>
            <a:t>1997</a:t>
          </a:r>
        </a:p>
      </dsp:txBody>
      <dsp:txXfrm>
        <a:off x="1883462" y="2599430"/>
        <a:ext cx="1027342" cy="684895"/>
      </dsp:txXfrm>
    </dsp:sp>
    <dsp:sp modelId="{9A164E0E-1EB2-477A-8DCF-4A57AFAA6E85}">
      <dsp:nvSpPr>
        <dsp:cNvPr id="0" name=""/>
        <dsp:cNvSpPr/>
      </dsp:nvSpPr>
      <dsp:spPr>
        <a:xfrm>
          <a:off x="3082028" y="2599430"/>
          <a:ext cx="1712237" cy="684895"/>
        </a:xfrm>
        <a:prstGeom prst="chevron">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r>
            <a:rPr lang="en-GB" sz="3000" kern="1200" dirty="0"/>
            <a:t>2002</a:t>
          </a:r>
        </a:p>
      </dsp:txBody>
      <dsp:txXfrm>
        <a:off x="3424476" y="2599430"/>
        <a:ext cx="1027342" cy="684895"/>
      </dsp:txXfrm>
    </dsp:sp>
    <dsp:sp modelId="{39793D2E-6C27-4375-BFEA-511D8A1DF23D}">
      <dsp:nvSpPr>
        <dsp:cNvPr id="0" name=""/>
        <dsp:cNvSpPr/>
      </dsp:nvSpPr>
      <dsp:spPr>
        <a:xfrm>
          <a:off x="4623042" y="2599430"/>
          <a:ext cx="1712237" cy="684895"/>
        </a:xfrm>
        <a:prstGeom prst="chevron">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r>
            <a:rPr lang="en-GB" sz="3000" kern="1200" dirty="0"/>
            <a:t>2007</a:t>
          </a:r>
        </a:p>
      </dsp:txBody>
      <dsp:txXfrm>
        <a:off x="4965490" y="2599430"/>
        <a:ext cx="1027342" cy="684895"/>
      </dsp:txXfrm>
    </dsp:sp>
    <dsp:sp modelId="{CC177353-1A79-4648-B293-DCD52DDB77E2}">
      <dsp:nvSpPr>
        <dsp:cNvPr id="0" name=""/>
        <dsp:cNvSpPr/>
      </dsp:nvSpPr>
      <dsp:spPr>
        <a:xfrm>
          <a:off x="6164056" y="2599430"/>
          <a:ext cx="1712237" cy="684895"/>
        </a:xfrm>
        <a:prstGeom prst="chevron">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r>
            <a:rPr lang="en-GB" sz="3000" kern="1200" dirty="0"/>
            <a:t>2012 </a:t>
          </a:r>
        </a:p>
      </dsp:txBody>
      <dsp:txXfrm>
        <a:off x="6506504" y="2599430"/>
        <a:ext cx="1027342" cy="684895"/>
      </dsp:txXfrm>
    </dsp:sp>
    <dsp:sp modelId="{7CF72D89-C08B-451E-97F1-4F889DC16341}">
      <dsp:nvSpPr>
        <dsp:cNvPr id="0" name=""/>
        <dsp:cNvSpPr/>
      </dsp:nvSpPr>
      <dsp:spPr>
        <a:xfrm>
          <a:off x="7705070" y="2599430"/>
          <a:ext cx="1712237" cy="684895"/>
        </a:xfrm>
        <a:prstGeom prst="chevron">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r>
            <a:rPr lang="en-GB" sz="3000" kern="1200" dirty="0"/>
            <a:t>2017</a:t>
          </a:r>
        </a:p>
      </dsp:txBody>
      <dsp:txXfrm>
        <a:off x="8047518" y="2599430"/>
        <a:ext cx="1027342" cy="684895"/>
      </dsp:txXfrm>
    </dsp:sp>
    <dsp:sp modelId="{69FFD00A-E279-45AB-95EC-A24C6A9033E5}">
      <dsp:nvSpPr>
        <dsp:cNvPr id="0" name=""/>
        <dsp:cNvSpPr/>
      </dsp:nvSpPr>
      <dsp:spPr>
        <a:xfrm>
          <a:off x="9246084" y="2599430"/>
          <a:ext cx="1712237" cy="684895"/>
        </a:xfrm>
        <a:prstGeom prst="chevron">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r>
            <a:rPr lang="en-GB" sz="3000" kern="1200" dirty="0"/>
            <a:t>2022</a:t>
          </a:r>
        </a:p>
      </dsp:txBody>
      <dsp:txXfrm>
        <a:off x="9588532" y="2599430"/>
        <a:ext cx="1027342" cy="6848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F8BC9B-B99C-4174-9FC3-719FBE8B4954}">
      <dsp:nvSpPr>
        <dsp:cNvPr id="0" name=""/>
        <dsp:cNvSpPr/>
      </dsp:nvSpPr>
      <dsp:spPr>
        <a:xfrm>
          <a:off x="0" y="2599430"/>
          <a:ext cx="1712237" cy="684895"/>
        </a:xfrm>
        <a:prstGeom prst="chevron">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r>
            <a:rPr lang="en-GB" sz="3000" kern="1200" dirty="0"/>
            <a:t>1992</a:t>
          </a:r>
        </a:p>
      </dsp:txBody>
      <dsp:txXfrm>
        <a:off x="342448" y="2599430"/>
        <a:ext cx="1027342" cy="684895"/>
      </dsp:txXfrm>
    </dsp:sp>
    <dsp:sp modelId="{14F3B824-DD0B-4400-967C-3BDA48412721}">
      <dsp:nvSpPr>
        <dsp:cNvPr id="0" name=""/>
        <dsp:cNvSpPr/>
      </dsp:nvSpPr>
      <dsp:spPr>
        <a:xfrm>
          <a:off x="1541014" y="2599430"/>
          <a:ext cx="1712237" cy="684895"/>
        </a:xfrm>
        <a:prstGeom prst="chevron">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r>
            <a:rPr lang="en-GB" sz="3000" kern="1200" dirty="0"/>
            <a:t>1997</a:t>
          </a:r>
        </a:p>
      </dsp:txBody>
      <dsp:txXfrm>
        <a:off x="1883462" y="2599430"/>
        <a:ext cx="1027342" cy="684895"/>
      </dsp:txXfrm>
    </dsp:sp>
    <dsp:sp modelId="{9A164E0E-1EB2-477A-8DCF-4A57AFAA6E85}">
      <dsp:nvSpPr>
        <dsp:cNvPr id="0" name=""/>
        <dsp:cNvSpPr/>
      </dsp:nvSpPr>
      <dsp:spPr>
        <a:xfrm>
          <a:off x="3082028" y="2599430"/>
          <a:ext cx="1712237" cy="684895"/>
        </a:xfrm>
        <a:prstGeom prst="chevron">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r>
            <a:rPr lang="en-GB" sz="3000" kern="1200" dirty="0"/>
            <a:t>2002</a:t>
          </a:r>
        </a:p>
      </dsp:txBody>
      <dsp:txXfrm>
        <a:off x="3424476" y="2599430"/>
        <a:ext cx="1027342" cy="684895"/>
      </dsp:txXfrm>
    </dsp:sp>
    <dsp:sp modelId="{39793D2E-6C27-4375-BFEA-511D8A1DF23D}">
      <dsp:nvSpPr>
        <dsp:cNvPr id="0" name=""/>
        <dsp:cNvSpPr/>
      </dsp:nvSpPr>
      <dsp:spPr>
        <a:xfrm>
          <a:off x="4623042" y="2599430"/>
          <a:ext cx="1712237" cy="684895"/>
        </a:xfrm>
        <a:prstGeom prst="chevron">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r>
            <a:rPr lang="en-GB" sz="3000" kern="1200" dirty="0"/>
            <a:t>2007</a:t>
          </a:r>
        </a:p>
      </dsp:txBody>
      <dsp:txXfrm>
        <a:off x="4965490" y="2599430"/>
        <a:ext cx="1027342" cy="684895"/>
      </dsp:txXfrm>
    </dsp:sp>
    <dsp:sp modelId="{CC177353-1A79-4648-B293-DCD52DDB77E2}">
      <dsp:nvSpPr>
        <dsp:cNvPr id="0" name=""/>
        <dsp:cNvSpPr/>
      </dsp:nvSpPr>
      <dsp:spPr>
        <a:xfrm>
          <a:off x="6164056" y="2599430"/>
          <a:ext cx="1712237" cy="684895"/>
        </a:xfrm>
        <a:prstGeom prst="chevron">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r>
            <a:rPr lang="en-GB" sz="3000" kern="1200" dirty="0"/>
            <a:t>2012 </a:t>
          </a:r>
        </a:p>
      </dsp:txBody>
      <dsp:txXfrm>
        <a:off x="6506504" y="2599430"/>
        <a:ext cx="1027342" cy="684895"/>
      </dsp:txXfrm>
    </dsp:sp>
    <dsp:sp modelId="{7CF72D89-C08B-451E-97F1-4F889DC16341}">
      <dsp:nvSpPr>
        <dsp:cNvPr id="0" name=""/>
        <dsp:cNvSpPr/>
      </dsp:nvSpPr>
      <dsp:spPr>
        <a:xfrm>
          <a:off x="7705070" y="2599430"/>
          <a:ext cx="1712237" cy="684895"/>
        </a:xfrm>
        <a:prstGeom prst="chevron">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r>
            <a:rPr lang="en-GB" sz="3000" kern="1200" dirty="0"/>
            <a:t>2017</a:t>
          </a:r>
        </a:p>
      </dsp:txBody>
      <dsp:txXfrm>
        <a:off x="8047518" y="2599430"/>
        <a:ext cx="1027342" cy="684895"/>
      </dsp:txXfrm>
    </dsp:sp>
    <dsp:sp modelId="{69FFD00A-E279-45AB-95EC-A24C6A9033E5}">
      <dsp:nvSpPr>
        <dsp:cNvPr id="0" name=""/>
        <dsp:cNvSpPr/>
      </dsp:nvSpPr>
      <dsp:spPr>
        <a:xfrm>
          <a:off x="9246084" y="2599430"/>
          <a:ext cx="1712237" cy="684895"/>
        </a:xfrm>
        <a:prstGeom prst="chevron">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r>
            <a:rPr lang="en-GB" sz="3000" kern="1200" dirty="0"/>
            <a:t>2022</a:t>
          </a:r>
        </a:p>
      </dsp:txBody>
      <dsp:txXfrm>
        <a:off x="9588532" y="2599430"/>
        <a:ext cx="1027342" cy="6848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F8BC9B-B99C-4174-9FC3-719FBE8B4954}">
      <dsp:nvSpPr>
        <dsp:cNvPr id="0" name=""/>
        <dsp:cNvSpPr/>
      </dsp:nvSpPr>
      <dsp:spPr>
        <a:xfrm>
          <a:off x="0" y="2599430"/>
          <a:ext cx="1712237" cy="684895"/>
        </a:xfrm>
        <a:prstGeom prst="chevron">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r>
            <a:rPr lang="en-GB" sz="3000" kern="1200" dirty="0"/>
            <a:t>1992</a:t>
          </a:r>
        </a:p>
      </dsp:txBody>
      <dsp:txXfrm>
        <a:off x="342448" y="2599430"/>
        <a:ext cx="1027342" cy="684895"/>
      </dsp:txXfrm>
    </dsp:sp>
    <dsp:sp modelId="{14F3B824-DD0B-4400-967C-3BDA48412721}">
      <dsp:nvSpPr>
        <dsp:cNvPr id="0" name=""/>
        <dsp:cNvSpPr/>
      </dsp:nvSpPr>
      <dsp:spPr>
        <a:xfrm>
          <a:off x="1541014" y="2599430"/>
          <a:ext cx="1712237" cy="684895"/>
        </a:xfrm>
        <a:prstGeom prst="chevron">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r>
            <a:rPr lang="en-GB" sz="3000" kern="1200" dirty="0"/>
            <a:t>1997</a:t>
          </a:r>
        </a:p>
      </dsp:txBody>
      <dsp:txXfrm>
        <a:off x="1883462" y="2599430"/>
        <a:ext cx="1027342" cy="684895"/>
      </dsp:txXfrm>
    </dsp:sp>
    <dsp:sp modelId="{9A164E0E-1EB2-477A-8DCF-4A57AFAA6E85}">
      <dsp:nvSpPr>
        <dsp:cNvPr id="0" name=""/>
        <dsp:cNvSpPr/>
      </dsp:nvSpPr>
      <dsp:spPr>
        <a:xfrm>
          <a:off x="3082028" y="2599430"/>
          <a:ext cx="1712237" cy="684895"/>
        </a:xfrm>
        <a:prstGeom prst="chevron">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r>
            <a:rPr lang="en-GB" sz="3000" kern="1200" dirty="0"/>
            <a:t>2002</a:t>
          </a:r>
        </a:p>
      </dsp:txBody>
      <dsp:txXfrm>
        <a:off x="3424476" y="2599430"/>
        <a:ext cx="1027342" cy="684895"/>
      </dsp:txXfrm>
    </dsp:sp>
    <dsp:sp modelId="{39793D2E-6C27-4375-BFEA-511D8A1DF23D}">
      <dsp:nvSpPr>
        <dsp:cNvPr id="0" name=""/>
        <dsp:cNvSpPr/>
      </dsp:nvSpPr>
      <dsp:spPr>
        <a:xfrm>
          <a:off x="4623042" y="2599430"/>
          <a:ext cx="1712237" cy="684895"/>
        </a:xfrm>
        <a:prstGeom prst="chevron">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r>
            <a:rPr lang="en-GB" sz="3000" kern="1200" dirty="0"/>
            <a:t>2007</a:t>
          </a:r>
        </a:p>
      </dsp:txBody>
      <dsp:txXfrm>
        <a:off x="4965490" y="2599430"/>
        <a:ext cx="1027342" cy="684895"/>
      </dsp:txXfrm>
    </dsp:sp>
    <dsp:sp modelId="{CC177353-1A79-4648-B293-DCD52DDB77E2}">
      <dsp:nvSpPr>
        <dsp:cNvPr id="0" name=""/>
        <dsp:cNvSpPr/>
      </dsp:nvSpPr>
      <dsp:spPr>
        <a:xfrm>
          <a:off x="6164056" y="2599430"/>
          <a:ext cx="1712237" cy="684895"/>
        </a:xfrm>
        <a:prstGeom prst="chevron">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r>
            <a:rPr lang="en-GB" sz="3000" kern="1200" dirty="0"/>
            <a:t>2012 </a:t>
          </a:r>
        </a:p>
      </dsp:txBody>
      <dsp:txXfrm>
        <a:off x="6506504" y="2599430"/>
        <a:ext cx="1027342" cy="684895"/>
      </dsp:txXfrm>
    </dsp:sp>
    <dsp:sp modelId="{7CF72D89-C08B-451E-97F1-4F889DC16341}">
      <dsp:nvSpPr>
        <dsp:cNvPr id="0" name=""/>
        <dsp:cNvSpPr/>
      </dsp:nvSpPr>
      <dsp:spPr>
        <a:xfrm>
          <a:off x="7705070" y="2599430"/>
          <a:ext cx="1712237" cy="684895"/>
        </a:xfrm>
        <a:prstGeom prst="chevron">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r>
            <a:rPr lang="en-GB" sz="3000" kern="1200" dirty="0"/>
            <a:t>2017</a:t>
          </a:r>
        </a:p>
      </dsp:txBody>
      <dsp:txXfrm>
        <a:off x="8047518" y="2599430"/>
        <a:ext cx="1027342" cy="684895"/>
      </dsp:txXfrm>
    </dsp:sp>
    <dsp:sp modelId="{69FFD00A-E279-45AB-95EC-A24C6A9033E5}">
      <dsp:nvSpPr>
        <dsp:cNvPr id="0" name=""/>
        <dsp:cNvSpPr/>
      </dsp:nvSpPr>
      <dsp:spPr>
        <a:xfrm>
          <a:off x="9246084" y="2599430"/>
          <a:ext cx="1712237" cy="684895"/>
        </a:xfrm>
        <a:prstGeom prst="chevron">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r>
            <a:rPr lang="en-GB" sz="3000" kern="1200" dirty="0"/>
            <a:t>2022</a:t>
          </a:r>
        </a:p>
      </dsp:txBody>
      <dsp:txXfrm>
        <a:off x="9588532" y="2599430"/>
        <a:ext cx="1027342" cy="6848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308EAD-6FB6-44A2-AB59-3E2967ED0DB4}">
      <dsp:nvSpPr>
        <dsp:cNvPr id="0" name=""/>
        <dsp:cNvSpPr/>
      </dsp:nvSpPr>
      <dsp:spPr>
        <a:xfrm>
          <a:off x="0" y="156836"/>
          <a:ext cx="8128000" cy="5079999"/>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2E9E4B-4F08-49D8-A605-832B8A75072E}">
      <dsp:nvSpPr>
        <dsp:cNvPr id="0" name=""/>
        <dsp:cNvSpPr/>
      </dsp:nvSpPr>
      <dsp:spPr>
        <a:xfrm>
          <a:off x="1032256" y="3675549"/>
          <a:ext cx="211328" cy="21132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B6674F-EBBE-46F3-9197-D609BF8CFA16}">
      <dsp:nvSpPr>
        <dsp:cNvPr id="0" name=""/>
        <dsp:cNvSpPr/>
      </dsp:nvSpPr>
      <dsp:spPr>
        <a:xfrm>
          <a:off x="272290" y="3950547"/>
          <a:ext cx="1893824" cy="1468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978" tIns="0" rIns="0" bIns="0" numCol="1" spcCol="1270" anchor="t" anchorCtr="0">
          <a:noAutofit/>
        </a:bodyPr>
        <a:lstStyle/>
        <a:p>
          <a:pPr marL="0" lvl="0" indent="0" algn="l" defTabSz="1600200">
            <a:lnSpc>
              <a:spcPct val="90000"/>
            </a:lnSpc>
            <a:spcBef>
              <a:spcPct val="0"/>
            </a:spcBef>
            <a:spcAft>
              <a:spcPct val="35000"/>
            </a:spcAft>
            <a:buNone/>
          </a:pPr>
          <a:r>
            <a:rPr lang="en-GB" sz="3600" kern="1200" dirty="0"/>
            <a:t>Phase 3</a:t>
          </a:r>
        </a:p>
      </dsp:txBody>
      <dsp:txXfrm>
        <a:off x="272290" y="3950547"/>
        <a:ext cx="1893824" cy="1468120"/>
      </dsp:txXfrm>
    </dsp:sp>
    <dsp:sp modelId="{CF71B3F3-879B-4CF0-AB1A-83EC729D064C}">
      <dsp:nvSpPr>
        <dsp:cNvPr id="0" name=""/>
        <dsp:cNvSpPr/>
      </dsp:nvSpPr>
      <dsp:spPr>
        <a:xfrm>
          <a:off x="2897632" y="2294805"/>
          <a:ext cx="382016" cy="38201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D42EAF-3029-4497-ABA0-2ACE03BB0740}">
      <dsp:nvSpPr>
        <dsp:cNvPr id="0" name=""/>
        <dsp:cNvSpPr/>
      </dsp:nvSpPr>
      <dsp:spPr>
        <a:xfrm>
          <a:off x="2248133" y="1682402"/>
          <a:ext cx="1950720" cy="2763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422" tIns="0" rIns="0" bIns="0" numCol="1" spcCol="1270" anchor="t" anchorCtr="0">
          <a:noAutofit/>
        </a:bodyPr>
        <a:lstStyle/>
        <a:p>
          <a:pPr marL="0" lvl="0" indent="0" algn="l" defTabSz="1600200">
            <a:lnSpc>
              <a:spcPct val="90000"/>
            </a:lnSpc>
            <a:spcBef>
              <a:spcPct val="0"/>
            </a:spcBef>
            <a:spcAft>
              <a:spcPct val="35000"/>
            </a:spcAft>
            <a:buNone/>
          </a:pPr>
          <a:r>
            <a:rPr lang="en-GB" sz="3600" kern="1200" dirty="0"/>
            <a:t>Filing</a:t>
          </a:r>
          <a:endParaRPr lang="en-GB" sz="5700" kern="1200" dirty="0"/>
        </a:p>
      </dsp:txBody>
      <dsp:txXfrm>
        <a:off x="2248133" y="1682402"/>
        <a:ext cx="1950720" cy="2763519"/>
      </dsp:txXfrm>
    </dsp:sp>
    <dsp:sp modelId="{FC611847-3345-467A-8077-A55A5C885541}">
      <dsp:nvSpPr>
        <dsp:cNvPr id="0" name=""/>
        <dsp:cNvSpPr/>
      </dsp:nvSpPr>
      <dsp:spPr>
        <a:xfrm>
          <a:off x="5140960" y="1454573"/>
          <a:ext cx="528320" cy="5283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9A111E-9CE7-493C-834C-C3D9DDDA745A}">
      <dsp:nvSpPr>
        <dsp:cNvPr id="0" name=""/>
        <dsp:cNvSpPr/>
      </dsp:nvSpPr>
      <dsp:spPr>
        <a:xfrm>
          <a:off x="4418679" y="739662"/>
          <a:ext cx="1950720" cy="3530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946" tIns="0" rIns="0" bIns="0" numCol="1" spcCol="1270" anchor="t" anchorCtr="0">
          <a:noAutofit/>
        </a:bodyPr>
        <a:lstStyle/>
        <a:p>
          <a:pPr marL="0" lvl="0" indent="0" algn="l" defTabSz="1600200">
            <a:lnSpc>
              <a:spcPct val="90000"/>
            </a:lnSpc>
            <a:spcBef>
              <a:spcPct val="0"/>
            </a:spcBef>
            <a:spcAft>
              <a:spcPct val="35000"/>
            </a:spcAft>
            <a:buNone/>
          </a:pPr>
          <a:r>
            <a:rPr lang="en-GB" sz="3600" kern="1200" dirty="0"/>
            <a:t>Launch</a:t>
          </a:r>
          <a:endParaRPr lang="en-GB" sz="4000" kern="1200" dirty="0"/>
        </a:p>
      </dsp:txBody>
      <dsp:txXfrm>
        <a:off x="4418679" y="739662"/>
        <a:ext cx="1950720" cy="35306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03F85C-E71D-4EAC-A2EA-F6F5C97A926F}">
      <dsp:nvSpPr>
        <dsp:cNvPr id="0" name=""/>
        <dsp:cNvSpPr/>
      </dsp:nvSpPr>
      <dsp:spPr>
        <a:xfrm>
          <a:off x="2297611" y="3"/>
          <a:ext cx="1064051" cy="106405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AWMSG</a:t>
          </a:r>
        </a:p>
      </dsp:txBody>
      <dsp:txXfrm>
        <a:off x="2453438" y="155830"/>
        <a:ext cx="752397" cy="752397"/>
      </dsp:txXfrm>
    </dsp:sp>
    <dsp:sp modelId="{E0DA3D64-CF64-4538-AF49-47F808C53F64}">
      <dsp:nvSpPr>
        <dsp:cNvPr id="0" name=""/>
        <dsp:cNvSpPr/>
      </dsp:nvSpPr>
      <dsp:spPr>
        <a:xfrm rot="18588239">
          <a:off x="3317963" y="817161"/>
          <a:ext cx="266846" cy="359117"/>
        </a:xfrm>
        <a:prstGeom prst="upDown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3332366" y="919734"/>
        <a:ext cx="186792" cy="215471"/>
      </dsp:txXfrm>
    </dsp:sp>
    <dsp:sp modelId="{9834CC4B-5BF5-4B60-904F-18BB1FA11038}">
      <dsp:nvSpPr>
        <dsp:cNvPr id="0" name=""/>
        <dsp:cNvSpPr/>
      </dsp:nvSpPr>
      <dsp:spPr>
        <a:xfrm>
          <a:off x="3553210" y="938427"/>
          <a:ext cx="1064051" cy="106405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IMG</a:t>
          </a:r>
        </a:p>
      </dsp:txBody>
      <dsp:txXfrm>
        <a:off x="3709037" y="1094254"/>
        <a:ext cx="752397" cy="752397"/>
      </dsp:txXfrm>
    </dsp:sp>
    <dsp:sp modelId="{D04C70C9-7D32-41B2-BA40-7BFC8FDFCB0C}">
      <dsp:nvSpPr>
        <dsp:cNvPr id="0" name=""/>
        <dsp:cNvSpPr/>
      </dsp:nvSpPr>
      <dsp:spPr>
        <a:xfrm rot="1514342">
          <a:off x="3700022" y="2042379"/>
          <a:ext cx="282082" cy="359117"/>
        </a:xfrm>
        <a:prstGeom prst="upDown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rot="10800000">
        <a:off x="3704061" y="2096160"/>
        <a:ext cx="197457" cy="215471"/>
      </dsp:txXfrm>
    </dsp:sp>
    <dsp:sp modelId="{5345CFA7-E4B5-40AE-BBDE-B176E089B763}">
      <dsp:nvSpPr>
        <dsp:cNvPr id="0" name=""/>
        <dsp:cNvSpPr/>
      </dsp:nvSpPr>
      <dsp:spPr>
        <a:xfrm>
          <a:off x="3059932" y="2456582"/>
          <a:ext cx="1064051" cy="106405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Pan UK PWG ATMPs</a:t>
          </a:r>
        </a:p>
      </dsp:txBody>
      <dsp:txXfrm>
        <a:off x="3215759" y="2612409"/>
        <a:ext cx="752397" cy="752397"/>
      </dsp:txXfrm>
    </dsp:sp>
    <dsp:sp modelId="{BDAACCB9-51C4-4629-9049-79F2D1717068}">
      <dsp:nvSpPr>
        <dsp:cNvPr id="0" name=""/>
        <dsp:cNvSpPr/>
      </dsp:nvSpPr>
      <dsp:spPr>
        <a:xfrm rot="5400000">
          <a:off x="2660758" y="2809049"/>
          <a:ext cx="282082" cy="359117"/>
        </a:xfrm>
        <a:prstGeom prst="upDown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rot="10800000">
        <a:off x="2703071" y="2838560"/>
        <a:ext cx="197457" cy="215471"/>
      </dsp:txXfrm>
    </dsp:sp>
    <dsp:sp modelId="{2F89D359-A224-48E0-8ABF-21FB9B363A20}">
      <dsp:nvSpPr>
        <dsp:cNvPr id="0" name=""/>
        <dsp:cNvSpPr/>
      </dsp:nvSpPr>
      <dsp:spPr>
        <a:xfrm>
          <a:off x="1463649" y="2456582"/>
          <a:ext cx="1064051" cy="106405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err="1"/>
            <a:t>dm+d</a:t>
          </a:r>
          <a:endParaRPr lang="en-GB" sz="1400" kern="1200" dirty="0"/>
        </a:p>
      </dsp:txBody>
      <dsp:txXfrm>
        <a:off x="1619476" y="2612409"/>
        <a:ext cx="752397" cy="752397"/>
      </dsp:txXfrm>
    </dsp:sp>
    <dsp:sp modelId="{F6FB5866-7372-4682-8462-32A23FA34CF1}">
      <dsp:nvSpPr>
        <dsp:cNvPr id="0" name=""/>
        <dsp:cNvSpPr/>
      </dsp:nvSpPr>
      <dsp:spPr>
        <a:xfrm rot="19939766">
          <a:off x="1610461" y="2057564"/>
          <a:ext cx="282082" cy="359117"/>
        </a:xfrm>
        <a:prstGeom prst="upDown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rot="10800000">
        <a:off x="1615300" y="2149036"/>
        <a:ext cx="197457" cy="215471"/>
      </dsp:txXfrm>
    </dsp:sp>
    <dsp:sp modelId="{8102FAAA-234B-43B9-94DB-E95E3529D174}">
      <dsp:nvSpPr>
        <dsp:cNvPr id="0" name=""/>
        <dsp:cNvSpPr/>
      </dsp:nvSpPr>
      <dsp:spPr>
        <a:xfrm>
          <a:off x="970371" y="938427"/>
          <a:ext cx="1064051" cy="106405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HCDSG</a:t>
          </a:r>
        </a:p>
      </dsp:txBody>
      <dsp:txXfrm>
        <a:off x="1126198" y="1094254"/>
        <a:ext cx="752397" cy="752397"/>
      </dsp:txXfrm>
    </dsp:sp>
    <dsp:sp modelId="{904DD83C-3F36-4322-ABBB-B60C4EB83C57}">
      <dsp:nvSpPr>
        <dsp:cNvPr id="0" name=""/>
        <dsp:cNvSpPr/>
      </dsp:nvSpPr>
      <dsp:spPr>
        <a:xfrm rot="2690115">
          <a:off x="2010360" y="826544"/>
          <a:ext cx="297560" cy="359117"/>
        </a:xfrm>
        <a:prstGeom prst="upDown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2023342" y="866897"/>
        <a:ext cx="208292" cy="21547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9CAA32-C6F7-4B90-B753-1B5F6DC3DBFB}">
      <dsp:nvSpPr>
        <dsp:cNvPr id="0" name=""/>
        <dsp:cNvSpPr/>
      </dsp:nvSpPr>
      <dsp:spPr>
        <a:xfrm>
          <a:off x="2424162" y="2710"/>
          <a:ext cx="1376984" cy="895040"/>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Prescribing Outlook</a:t>
          </a:r>
        </a:p>
      </dsp:txBody>
      <dsp:txXfrm>
        <a:off x="2467854" y="46402"/>
        <a:ext cx="1289600" cy="807656"/>
      </dsp:txXfrm>
    </dsp:sp>
    <dsp:sp modelId="{FBB77E84-C906-4FF7-BD98-1B64998B5E1A}">
      <dsp:nvSpPr>
        <dsp:cNvPr id="0" name=""/>
        <dsp:cNvSpPr/>
      </dsp:nvSpPr>
      <dsp:spPr>
        <a:xfrm>
          <a:off x="1322396" y="450230"/>
          <a:ext cx="3580516" cy="3580516"/>
        </a:xfrm>
        <a:custGeom>
          <a:avLst/>
          <a:gdLst/>
          <a:ahLst/>
          <a:cxnLst/>
          <a:rect l="0" t="0" r="0" b="0"/>
          <a:pathLst>
            <a:path>
              <a:moveTo>
                <a:pt x="2488236" y="141667"/>
              </a:moveTo>
              <a:arcTo wR="1790258" hR="1790258" stAng="17576805" swAng="1964272"/>
            </a:path>
          </a:pathLst>
        </a:custGeom>
        <a:noFill/>
        <a:ln w="25400" cap="flat" cmpd="sng" algn="ctr">
          <a:solidFill>
            <a:scrgbClr r="0" g="0" b="0">
              <a:shade val="95000"/>
              <a:satMod val="105000"/>
            </a:scrgbClr>
          </a:solidFill>
          <a:prstDash val="solid"/>
        </a:ln>
        <a:effectLst/>
      </dsp:spPr>
      <dsp:style>
        <a:lnRef idx="1">
          <a:scrgbClr r="0" g="0" b="0"/>
        </a:lnRef>
        <a:fillRef idx="0">
          <a:scrgbClr r="0" g="0" b="0"/>
        </a:fillRef>
        <a:effectRef idx="0">
          <a:scrgbClr r="0" g="0" b="0"/>
        </a:effectRef>
        <a:fontRef idx="minor"/>
      </dsp:style>
    </dsp:sp>
    <dsp:sp modelId="{1AD758A4-8775-4F31-AFA7-435DE62840BA}">
      <dsp:nvSpPr>
        <dsp:cNvPr id="0" name=""/>
        <dsp:cNvSpPr/>
      </dsp:nvSpPr>
      <dsp:spPr>
        <a:xfrm>
          <a:off x="4126799" y="1239749"/>
          <a:ext cx="1376984" cy="895040"/>
        </a:xfrm>
        <a:prstGeom prst="roundRect">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New Medicines News</a:t>
          </a:r>
        </a:p>
      </dsp:txBody>
      <dsp:txXfrm>
        <a:off x="4170491" y="1283441"/>
        <a:ext cx="1289600" cy="807656"/>
      </dsp:txXfrm>
    </dsp:sp>
    <dsp:sp modelId="{0B80EE44-4A4B-4810-96B0-6F5F105F67CB}">
      <dsp:nvSpPr>
        <dsp:cNvPr id="0" name=""/>
        <dsp:cNvSpPr/>
      </dsp:nvSpPr>
      <dsp:spPr>
        <a:xfrm>
          <a:off x="1322031" y="443875"/>
          <a:ext cx="3580516" cy="3580516"/>
        </a:xfrm>
        <a:custGeom>
          <a:avLst/>
          <a:gdLst/>
          <a:ahLst/>
          <a:cxnLst/>
          <a:rect l="0" t="0" r="0" b="0"/>
          <a:pathLst>
            <a:path>
              <a:moveTo>
                <a:pt x="3578367" y="1702553"/>
              </a:moveTo>
              <a:arcTo wR="1790258" hR="1790258" stAng="21431517" swAng="2235052"/>
            </a:path>
          </a:pathLst>
        </a:custGeom>
        <a:noFill/>
        <a:ln w="25400" cap="flat" cmpd="sng" algn="ctr">
          <a:solidFill>
            <a:scrgbClr r="0" g="0" b="0">
              <a:shade val="95000"/>
              <a:satMod val="105000"/>
            </a:scrgbClr>
          </a:solidFill>
          <a:prstDash val="solid"/>
        </a:ln>
        <a:effectLst/>
      </dsp:spPr>
      <dsp:style>
        <a:lnRef idx="1">
          <a:scrgbClr r="0" g="0" b="0"/>
        </a:lnRef>
        <a:fillRef idx="0">
          <a:scrgbClr r="0" g="0" b="0"/>
        </a:fillRef>
        <a:effectRef idx="0">
          <a:scrgbClr r="0" g="0" b="0"/>
        </a:effectRef>
        <a:fontRef idx="minor"/>
      </dsp:style>
    </dsp:sp>
    <dsp:sp modelId="{50E42E46-9291-4BC3-992B-33BA95067430}">
      <dsp:nvSpPr>
        <dsp:cNvPr id="0" name=""/>
        <dsp:cNvSpPr/>
      </dsp:nvSpPr>
      <dsp:spPr>
        <a:xfrm>
          <a:off x="3448742" y="3256265"/>
          <a:ext cx="1376984" cy="895040"/>
        </a:xfrm>
        <a:prstGeom prst="round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SPS New Medicines</a:t>
          </a:r>
        </a:p>
      </dsp:txBody>
      <dsp:txXfrm>
        <a:off x="3492434" y="3299957"/>
        <a:ext cx="1289600" cy="807656"/>
      </dsp:txXfrm>
    </dsp:sp>
    <dsp:sp modelId="{B7A54EAB-5DF1-4F2E-96E3-60A1FF321909}">
      <dsp:nvSpPr>
        <dsp:cNvPr id="0" name=""/>
        <dsp:cNvSpPr/>
      </dsp:nvSpPr>
      <dsp:spPr>
        <a:xfrm>
          <a:off x="1312382" y="448182"/>
          <a:ext cx="3580516" cy="3580516"/>
        </a:xfrm>
        <a:custGeom>
          <a:avLst/>
          <a:gdLst/>
          <a:ahLst/>
          <a:cxnLst/>
          <a:rect l="0" t="0" r="0" b="0"/>
          <a:pathLst>
            <a:path>
              <a:moveTo>
                <a:pt x="2129490" y="3548082"/>
              </a:moveTo>
              <a:arcTo wR="1790258" hR="1790258" stAng="4744626" swAng="1325786"/>
            </a:path>
          </a:pathLst>
        </a:custGeom>
        <a:noFill/>
        <a:ln w="25400" cap="flat" cmpd="sng" algn="ctr">
          <a:solidFill>
            <a:scrgbClr r="0" g="0" b="0">
              <a:shade val="95000"/>
              <a:satMod val="105000"/>
            </a:scrgbClr>
          </a:solidFill>
          <a:prstDash val="solid"/>
        </a:ln>
        <a:effectLst/>
      </dsp:spPr>
      <dsp:style>
        <a:lnRef idx="1">
          <a:scrgbClr r="0" g="0" b="0"/>
        </a:lnRef>
        <a:fillRef idx="0">
          <a:scrgbClr r="0" g="0" b="0"/>
        </a:fillRef>
        <a:effectRef idx="0">
          <a:scrgbClr r="0" g="0" b="0"/>
        </a:effectRef>
        <a:fontRef idx="minor"/>
      </dsp:style>
    </dsp:sp>
    <dsp:sp modelId="{1767DE0F-9B0B-46C8-AE42-DF844C158164}">
      <dsp:nvSpPr>
        <dsp:cNvPr id="0" name=""/>
        <dsp:cNvSpPr/>
      </dsp:nvSpPr>
      <dsp:spPr>
        <a:xfrm>
          <a:off x="1371874" y="3241318"/>
          <a:ext cx="1376984" cy="895040"/>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New Product Launches</a:t>
          </a:r>
        </a:p>
      </dsp:txBody>
      <dsp:txXfrm>
        <a:off x="1415566" y="3285010"/>
        <a:ext cx="1289600" cy="807656"/>
      </dsp:txXfrm>
    </dsp:sp>
    <dsp:sp modelId="{FDE42ACC-8692-4319-977E-EFF525DD2380}">
      <dsp:nvSpPr>
        <dsp:cNvPr id="0" name=""/>
        <dsp:cNvSpPr/>
      </dsp:nvSpPr>
      <dsp:spPr>
        <a:xfrm>
          <a:off x="1322396" y="450230"/>
          <a:ext cx="3580516" cy="3580516"/>
        </a:xfrm>
        <a:custGeom>
          <a:avLst/>
          <a:gdLst/>
          <a:ahLst/>
          <a:cxnLst/>
          <a:rect l="0" t="0" r="0" b="0"/>
          <a:pathLst>
            <a:path>
              <a:moveTo>
                <a:pt x="299501" y="2781555"/>
              </a:moveTo>
              <a:arcTo wR="1790258" hR="1790258" stAng="8782655" swAng="2198405"/>
            </a:path>
          </a:pathLst>
        </a:custGeom>
        <a:noFill/>
        <a:ln w="25400" cap="flat" cmpd="sng" algn="ctr">
          <a:solidFill>
            <a:scrgbClr r="0" g="0" b="0">
              <a:shade val="95000"/>
              <a:satMod val="105000"/>
            </a:scrgbClr>
          </a:solidFill>
          <a:prstDash val="solid"/>
        </a:ln>
        <a:effectLst/>
      </dsp:spPr>
      <dsp:style>
        <a:lnRef idx="1">
          <a:scrgbClr r="0" g="0" b="0"/>
        </a:lnRef>
        <a:fillRef idx="0">
          <a:scrgbClr r="0" g="0" b="0"/>
        </a:fillRef>
        <a:effectRef idx="0">
          <a:scrgbClr r="0" g="0" b="0"/>
        </a:effectRef>
        <a:fontRef idx="minor"/>
      </dsp:style>
    </dsp:sp>
    <dsp:sp modelId="{61AE5012-192B-4F31-836B-618C403038E5}">
      <dsp:nvSpPr>
        <dsp:cNvPr id="0" name=""/>
        <dsp:cNvSpPr/>
      </dsp:nvSpPr>
      <dsp:spPr>
        <a:xfrm>
          <a:off x="721525" y="1239749"/>
          <a:ext cx="1376984" cy="895040"/>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New Product Evaluations</a:t>
          </a:r>
        </a:p>
      </dsp:txBody>
      <dsp:txXfrm>
        <a:off x="765217" y="1283441"/>
        <a:ext cx="1289600" cy="807656"/>
      </dsp:txXfrm>
    </dsp:sp>
    <dsp:sp modelId="{1AE94E9A-CEF7-4B0D-91DB-BFE0402B412A}">
      <dsp:nvSpPr>
        <dsp:cNvPr id="0" name=""/>
        <dsp:cNvSpPr/>
      </dsp:nvSpPr>
      <dsp:spPr>
        <a:xfrm>
          <a:off x="1322396" y="450230"/>
          <a:ext cx="3580516" cy="3580516"/>
        </a:xfrm>
        <a:custGeom>
          <a:avLst/>
          <a:gdLst/>
          <a:ahLst/>
          <a:cxnLst/>
          <a:rect l="0" t="0" r="0" b="0"/>
          <a:pathLst>
            <a:path>
              <a:moveTo>
                <a:pt x="311599" y="781004"/>
              </a:moveTo>
              <a:arcTo wR="1790258" hR="1790258" stAng="12858923" swAng="1964272"/>
            </a:path>
          </a:pathLst>
        </a:custGeom>
        <a:noFill/>
        <a:ln w="25400" cap="flat" cmpd="sng" algn="ctr">
          <a:solidFill>
            <a:scrgbClr r="0" g="0" b="0">
              <a:shade val="95000"/>
              <a:satMod val="105000"/>
            </a:scrgb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697F7B-5B0F-4C5A-8D8A-2B9C6EC30750}" type="datetimeFigureOut">
              <a:rPr lang="en-GB" smtClean="0"/>
              <a:t>24/08/2023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3A4461-F32E-4C8F-8510-63F43607FE61}" type="slidenum">
              <a:rPr lang="en-GB" smtClean="0"/>
              <a:t>‹#›</a:t>
            </a:fld>
            <a:endParaRPr lang="en-GB"/>
          </a:p>
        </p:txBody>
      </p:sp>
    </p:spTree>
    <p:extLst>
      <p:ext uri="{BB962C8B-B14F-4D97-AF65-F5344CB8AC3E}">
        <p14:creationId xmlns:p14="http://schemas.microsoft.com/office/powerpoint/2010/main" val="4293224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0BA261-B706-4009-9EE4-78E24C2ECA0E}"/>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F9F5294A-44F3-41E8-BF4A-9FE0EBC6C8B9}"/>
              </a:ext>
            </a:extLst>
          </p:cNvPr>
          <p:cNvSpPr>
            <a:spLocks noGrp="1"/>
          </p:cNvSpPr>
          <p:nvPr>
            <p:ph type="body" idx="1"/>
          </p:nvPr>
        </p:nvSpPr>
        <p:spPr/>
        <p:txBody>
          <a:bodyPr/>
          <a:lstStyle/>
          <a:p>
            <a:pPr>
              <a:defRPr/>
            </a:pPr>
            <a:endParaRPr lang="en-GB" dirty="0"/>
          </a:p>
        </p:txBody>
      </p:sp>
      <p:sp>
        <p:nvSpPr>
          <p:cNvPr id="4" name="Slide Number Placeholder 3">
            <a:extLst>
              <a:ext uri="{FF2B5EF4-FFF2-40B4-BE49-F238E27FC236}">
                <a16:creationId xmlns:a16="http://schemas.microsoft.com/office/drawing/2014/main" id="{C57DA836-3A79-4E65-B8AB-349904B8DFF0}"/>
              </a:ext>
            </a:extLst>
          </p:cNvPr>
          <p:cNvSpPr>
            <a:spLocks noGrp="1"/>
          </p:cNvSpPr>
          <p:nvPr>
            <p:ph type="sldNum" sz="quarter" idx="5"/>
          </p:nvPr>
        </p:nvSpPr>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99F5E49E-52B9-43B9-A7BD-CD41C7B610BD}" type="slidenum">
              <a:rPr lang="en-US" altLang="en-US" sz="1200">
                <a:solidFill>
                  <a:prstClr val="black"/>
                </a:solidFill>
              </a:rPr>
              <a:pPr/>
              <a:t>1</a:t>
            </a:fld>
            <a:endParaRPr lang="en-US" altLang="en-US" sz="120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9576E6-F47C-49CF-A517-7750E34B80D4}"/>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45E88298-9B5D-4447-B628-298B856CE110}"/>
              </a:ext>
            </a:extLst>
          </p:cNvPr>
          <p:cNvSpPr>
            <a:spLocks noGrp="1"/>
          </p:cNvSpPr>
          <p:nvPr>
            <p:ph type="body" idx="1"/>
          </p:nvPr>
        </p:nvSpPr>
        <p:spPr/>
        <p:txBody>
          <a:bodyPr/>
          <a:lstStyle/>
          <a:p>
            <a:pPr>
              <a:defRPr/>
            </a:pPr>
            <a:endParaRPr lang="en-GB" dirty="0"/>
          </a:p>
        </p:txBody>
      </p:sp>
      <p:sp>
        <p:nvSpPr>
          <p:cNvPr id="4" name="Slide Number Placeholder 3">
            <a:extLst>
              <a:ext uri="{FF2B5EF4-FFF2-40B4-BE49-F238E27FC236}">
                <a16:creationId xmlns:a16="http://schemas.microsoft.com/office/drawing/2014/main" id="{D3954602-9EF5-4FFE-9934-DDC31484AF47}"/>
              </a:ext>
            </a:extLst>
          </p:cNvPr>
          <p:cNvSpPr>
            <a:spLocks noGrp="1"/>
          </p:cNvSpPr>
          <p:nvPr>
            <p:ph type="sldNum" sz="quarter" idx="5"/>
          </p:nvPr>
        </p:nvSpPr>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ECF04817-5F5A-430F-A5C7-CF0CE1A397E5}" type="slidenum">
              <a:rPr lang="en-US" altLang="en-US" sz="1200">
                <a:solidFill>
                  <a:prstClr val="black"/>
                </a:solidFill>
              </a:rPr>
              <a:pPr/>
              <a:t>11</a:t>
            </a:fld>
            <a:endParaRPr lang="en-US" altLang="en-US" sz="120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9576E6-F47C-49CF-A517-7750E34B80D4}"/>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45E88298-9B5D-4447-B628-298B856CE110}"/>
              </a:ext>
            </a:extLst>
          </p:cNvPr>
          <p:cNvSpPr>
            <a:spLocks noGrp="1"/>
          </p:cNvSpPr>
          <p:nvPr>
            <p:ph type="body" idx="1"/>
          </p:nvPr>
        </p:nvSpPr>
        <p:spPr/>
        <p:txBody>
          <a:bodyPr/>
          <a:lstStyle/>
          <a:p>
            <a:pPr lvl="0">
              <a:defRPr/>
            </a:pPr>
            <a:r>
              <a:rPr lang="en-GB" b="1" dirty="0"/>
              <a:t>New Medicines section of the SPS website </a:t>
            </a:r>
            <a:r>
              <a:rPr lang="en-GB" dirty="0"/>
              <a:t>There are over 1,000 new medicines pages on the SPS website. These pages include monographs on drugs in development and contain brief details such as name, company, proposed indication, stage of development, pharmacology and epidemiology. More detail (including trial data) is added once the company applies for a licence and you can track the development of the drug through to launch as it happens.</a:t>
            </a:r>
          </a:p>
          <a:p>
            <a:pPr>
              <a:defRPr/>
            </a:pPr>
            <a:endParaRPr lang="en-GB" dirty="0"/>
          </a:p>
        </p:txBody>
      </p:sp>
      <p:sp>
        <p:nvSpPr>
          <p:cNvPr id="4" name="Slide Number Placeholder 3">
            <a:extLst>
              <a:ext uri="{FF2B5EF4-FFF2-40B4-BE49-F238E27FC236}">
                <a16:creationId xmlns:a16="http://schemas.microsoft.com/office/drawing/2014/main" id="{D3954602-9EF5-4FFE-9934-DDC31484AF47}"/>
              </a:ext>
            </a:extLst>
          </p:cNvPr>
          <p:cNvSpPr>
            <a:spLocks noGrp="1"/>
          </p:cNvSpPr>
          <p:nvPr>
            <p:ph type="sldNum" sz="quarter" idx="5"/>
          </p:nvPr>
        </p:nvSpPr>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ECF04817-5F5A-430F-A5C7-CF0CE1A397E5}" type="slidenum">
              <a:rPr lang="en-US" altLang="en-US" sz="1200">
                <a:solidFill>
                  <a:prstClr val="black"/>
                </a:solidFill>
              </a:rPr>
              <a:pPr/>
              <a:t>12</a:t>
            </a:fld>
            <a:endParaRPr lang="en-US" altLang="en-US" sz="120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9576E6-F47C-49CF-A517-7750E34B80D4}"/>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45E88298-9B5D-4447-B628-298B856CE110}"/>
              </a:ext>
            </a:extLst>
          </p:cNvPr>
          <p:cNvSpPr>
            <a:spLocks noGrp="1"/>
          </p:cNvSpPr>
          <p:nvPr>
            <p:ph type="body" idx="1"/>
          </p:nvPr>
        </p:nvSpPr>
        <p:spPr/>
        <p:txBody>
          <a:bodyPr/>
          <a:lstStyle/>
          <a:p>
            <a:pPr lvl="0"/>
            <a:r>
              <a:rPr lang="en-GB" b="1" dirty="0"/>
              <a:t>Prescribing Outlook </a:t>
            </a:r>
            <a:r>
              <a:rPr lang="en-GB" dirty="0"/>
              <a:t>The annual Prescribing Outlook Series is intended to assist NHS budget holders and those involved in prescribing planning assess potential impact of new drugs and national guidance on the local health economy.</a:t>
            </a:r>
          </a:p>
          <a:p>
            <a:r>
              <a:rPr lang="en-GB" dirty="0"/>
              <a:t> </a:t>
            </a:r>
          </a:p>
          <a:p>
            <a:pPr>
              <a:defRPr/>
            </a:pPr>
            <a:endParaRPr lang="en-GB" dirty="0"/>
          </a:p>
        </p:txBody>
      </p:sp>
      <p:sp>
        <p:nvSpPr>
          <p:cNvPr id="4" name="Slide Number Placeholder 3">
            <a:extLst>
              <a:ext uri="{FF2B5EF4-FFF2-40B4-BE49-F238E27FC236}">
                <a16:creationId xmlns:a16="http://schemas.microsoft.com/office/drawing/2014/main" id="{D3954602-9EF5-4FFE-9934-DDC31484AF47}"/>
              </a:ext>
            </a:extLst>
          </p:cNvPr>
          <p:cNvSpPr>
            <a:spLocks noGrp="1"/>
          </p:cNvSpPr>
          <p:nvPr>
            <p:ph type="sldNum" sz="quarter" idx="5"/>
          </p:nvPr>
        </p:nvSpPr>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ECF04817-5F5A-430F-A5C7-CF0CE1A397E5}" type="slidenum">
              <a:rPr lang="en-US" altLang="en-US" sz="1200">
                <a:solidFill>
                  <a:prstClr val="black"/>
                </a:solidFill>
              </a:rPr>
              <a:pPr/>
              <a:t>13</a:t>
            </a:fld>
            <a:endParaRPr lang="en-US" altLang="en-US" sz="120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9576E6-F47C-49CF-A517-7750E34B80D4}"/>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45E88298-9B5D-4447-B628-298B856CE110}"/>
              </a:ext>
            </a:extLst>
          </p:cNvPr>
          <p:cNvSpPr>
            <a:spLocks noGrp="1"/>
          </p:cNvSpPr>
          <p:nvPr>
            <p:ph type="body" idx="1"/>
          </p:nvPr>
        </p:nvSpPr>
        <p:spPr/>
        <p:txBody>
          <a:bodyPr/>
          <a:lstStyle/>
          <a:p>
            <a:pPr>
              <a:defRPr/>
            </a:pPr>
            <a:endParaRPr lang="en-GB"/>
          </a:p>
        </p:txBody>
      </p:sp>
      <p:sp>
        <p:nvSpPr>
          <p:cNvPr id="4" name="Slide Number Placeholder 3">
            <a:extLst>
              <a:ext uri="{FF2B5EF4-FFF2-40B4-BE49-F238E27FC236}">
                <a16:creationId xmlns:a16="http://schemas.microsoft.com/office/drawing/2014/main" id="{D3954602-9EF5-4FFE-9934-DDC31484AF47}"/>
              </a:ext>
            </a:extLst>
          </p:cNvPr>
          <p:cNvSpPr>
            <a:spLocks noGrp="1"/>
          </p:cNvSpPr>
          <p:nvPr>
            <p:ph type="sldNum" sz="quarter" idx="5"/>
          </p:nvPr>
        </p:nvSpPr>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ECF04817-5F5A-430F-A5C7-CF0CE1A397E5}" type="slidenum">
              <a:rPr lang="en-US" altLang="en-US" sz="1200">
                <a:solidFill>
                  <a:prstClr val="black"/>
                </a:solidFill>
              </a:rPr>
              <a:pPr/>
              <a:t>14</a:t>
            </a:fld>
            <a:endParaRPr lang="en-US" altLang="en-US" sz="120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9576E6-F47C-49CF-A517-7750E34B80D4}"/>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45E88298-9B5D-4447-B628-298B856CE110}"/>
              </a:ext>
            </a:extLst>
          </p:cNvPr>
          <p:cNvSpPr>
            <a:spLocks noGrp="1"/>
          </p:cNvSpPr>
          <p:nvPr>
            <p:ph type="body" idx="1"/>
          </p:nvPr>
        </p:nvSpPr>
        <p:spPr/>
        <p:txBody>
          <a:bodyPr/>
          <a:lstStyle/>
          <a:p>
            <a:pPr>
              <a:defRPr/>
            </a:pPr>
            <a:endParaRPr lang="en-GB"/>
          </a:p>
        </p:txBody>
      </p:sp>
      <p:sp>
        <p:nvSpPr>
          <p:cNvPr id="4" name="Slide Number Placeholder 3">
            <a:extLst>
              <a:ext uri="{FF2B5EF4-FFF2-40B4-BE49-F238E27FC236}">
                <a16:creationId xmlns:a16="http://schemas.microsoft.com/office/drawing/2014/main" id="{D3954602-9EF5-4FFE-9934-DDC31484AF47}"/>
              </a:ext>
            </a:extLst>
          </p:cNvPr>
          <p:cNvSpPr>
            <a:spLocks noGrp="1"/>
          </p:cNvSpPr>
          <p:nvPr>
            <p:ph type="sldNum" sz="quarter" idx="5"/>
          </p:nvPr>
        </p:nvSpPr>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ECF04817-5F5A-430F-A5C7-CF0CE1A397E5}" type="slidenum">
              <a:rPr lang="en-US" altLang="en-US" sz="1200">
                <a:solidFill>
                  <a:prstClr val="black"/>
                </a:solidFill>
              </a:rPr>
              <a:pPr/>
              <a:t>15</a:t>
            </a:fld>
            <a:endParaRPr lang="en-US" altLang="en-US" sz="120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9576E6-F47C-49CF-A517-7750E34B80D4}"/>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45E88298-9B5D-4447-B628-298B856CE110}"/>
              </a:ext>
            </a:extLst>
          </p:cNvPr>
          <p:cNvSpPr>
            <a:spLocks noGrp="1"/>
          </p:cNvSpPr>
          <p:nvPr>
            <p:ph type="body" idx="1"/>
          </p:nvPr>
        </p:nvSpPr>
        <p:spPr/>
        <p:txBody>
          <a:bodyPr/>
          <a:lstStyle/>
          <a:p>
            <a:pPr lvl="0"/>
            <a:r>
              <a:rPr lang="en-GB" b="1" dirty="0"/>
              <a:t>New Medicines News </a:t>
            </a:r>
            <a:r>
              <a:rPr lang="en-GB" dirty="0"/>
              <a:t>New Medicines Newsletter (now New Medicines News) is intended to help NHS staff (and others working for organisations such as NICE and NHS England) who need to introduce new medicines into use. It alerts them to the medicines that are close to launch so they can plan their work in reviewing new medicines. It also lets them know when these medicines have launched and those that are no longer going to arrive.</a:t>
            </a:r>
          </a:p>
          <a:p>
            <a:r>
              <a:rPr lang="en-GB" b="1" dirty="0"/>
              <a:t> </a:t>
            </a:r>
            <a:endParaRPr lang="en-GB" dirty="0"/>
          </a:p>
          <a:p>
            <a:pPr lvl="0"/>
            <a:r>
              <a:rPr lang="en-GB" b="1" dirty="0"/>
              <a:t>New Product Evaluations </a:t>
            </a:r>
            <a:r>
              <a:rPr lang="en-GB" dirty="0"/>
              <a:t>SPS produces a list of UK new product evaluations (medicines and devices) in production, or published in the previous three years. It is published monthly (usually in the first week of each month). It’s intended to save people time hunting for medicines reviews.</a:t>
            </a:r>
          </a:p>
          <a:p>
            <a:r>
              <a:rPr lang="en-GB" b="1" dirty="0"/>
              <a:t> </a:t>
            </a:r>
            <a:endParaRPr lang="en-GB" dirty="0"/>
          </a:p>
          <a:p>
            <a:pPr lvl="0"/>
            <a:r>
              <a:rPr lang="en-GB" b="1" dirty="0"/>
              <a:t>New Product Launches </a:t>
            </a:r>
            <a:r>
              <a:rPr lang="en-GB" dirty="0"/>
              <a:t>Once a year, SPS produces a list of new products (medicines and devices) and formulations launched, and licence changes approved, in the previous year.</a:t>
            </a:r>
          </a:p>
          <a:p>
            <a:pPr>
              <a:defRPr/>
            </a:pPr>
            <a:endParaRPr lang="en-GB" dirty="0"/>
          </a:p>
        </p:txBody>
      </p:sp>
      <p:sp>
        <p:nvSpPr>
          <p:cNvPr id="4" name="Slide Number Placeholder 3">
            <a:extLst>
              <a:ext uri="{FF2B5EF4-FFF2-40B4-BE49-F238E27FC236}">
                <a16:creationId xmlns:a16="http://schemas.microsoft.com/office/drawing/2014/main" id="{D3954602-9EF5-4FFE-9934-DDC31484AF47}"/>
              </a:ext>
            </a:extLst>
          </p:cNvPr>
          <p:cNvSpPr>
            <a:spLocks noGrp="1"/>
          </p:cNvSpPr>
          <p:nvPr>
            <p:ph type="sldNum" sz="quarter" idx="5"/>
          </p:nvPr>
        </p:nvSpPr>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ECF04817-5F5A-430F-A5C7-CF0CE1A397E5}" type="slidenum">
              <a:rPr lang="en-US" altLang="en-US" sz="1200">
                <a:solidFill>
                  <a:prstClr val="black"/>
                </a:solidFill>
              </a:rPr>
              <a:pPr/>
              <a:t>16</a:t>
            </a:fld>
            <a:endParaRPr lang="en-US" altLang="en-US" sz="120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9576E6-F47C-49CF-A517-7750E34B80D4}"/>
              </a:ext>
            </a:extLst>
          </p:cNvPr>
          <p:cNvSpPr>
            <a:spLocks noGrp="1" noRot="1" noChangeAspect="1"/>
          </p:cNvSpPr>
          <p:nvPr>
            <p:ph type="sldImg"/>
          </p:nvPr>
        </p:nvSpPr>
        <p:spPr>
          <a:xfrm>
            <a:off x="368300" y="687388"/>
            <a:ext cx="6096000" cy="3429000"/>
          </a:xfrm>
        </p:spPr>
      </p:sp>
      <p:sp>
        <p:nvSpPr>
          <p:cNvPr id="3" name="Notes Placeholder 2">
            <a:extLst>
              <a:ext uri="{FF2B5EF4-FFF2-40B4-BE49-F238E27FC236}">
                <a16:creationId xmlns:a16="http://schemas.microsoft.com/office/drawing/2014/main" id="{45E88298-9B5D-4447-B628-298B856CE110}"/>
              </a:ext>
            </a:extLst>
          </p:cNvPr>
          <p:cNvSpPr>
            <a:spLocks noGrp="1"/>
          </p:cNvSpPr>
          <p:nvPr>
            <p:ph type="body" idx="1"/>
          </p:nvPr>
        </p:nvSpPr>
        <p:spPr>
          <a:xfrm>
            <a:off x="685800" y="4400549"/>
            <a:ext cx="5486400" cy="4280463"/>
          </a:xfrm>
        </p:spPr>
        <p:txBody>
          <a:bodyPr/>
          <a:lstStyle/>
          <a:p>
            <a:endParaRPr lang="en-GB" sz="1000" dirty="0"/>
          </a:p>
        </p:txBody>
      </p:sp>
      <p:sp>
        <p:nvSpPr>
          <p:cNvPr id="4" name="Slide Number Placeholder 3">
            <a:extLst>
              <a:ext uri="{FF2B5EF4-FFF2-40B4-BE49-F238E27FC236}">
                <a16:creationId xmlns:a16="http://schemas.microsoft.com/office/drawing/2014/main" id="{D3954602-9EF5-4FFE-9934-DDC31484AF47}"/>
              </a:ext>
            </a:extLst>
          </p:cNvPr>
          <p:cNvSpPr>
            <a:spLocks noGrp="1"/>
          </p:cNvSpPr>
          <p:nvPr>
            <p:ph type="sldNum" sz="quarter" idx="5"/>
          </p:nvPr>
        </p:nvSpPr>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ECF04817-5F5A-430F-A5C7-CF0CE1A397E5}" type="slidenum">
              <a:rPr lang="en-US" altLang="en-US" sz="1200">
                <a:solidFill>
                  <a:prstClr val="black"/>
                </a:solidFill>
              </a:rPr>
              <a:pPr/>
              <a:t>17</a:t>
            </a:fld>
            <a:endParaRPr lang="en-US" altLang="en-US" sz="1200"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9576E6-F47C-49CF-A517-7750E34B80D4}"/>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45E88298-9B5D-4447-B628-298B856CE110}"/>
              </a:ext>
            </a:extLst>
          </p:cNvPr>
          <p:cNvSpPr>
            <a:spLocks noGrp="1"/>
          </p:cNvSpPr>
          <p:nvPr>
            <p:ph type="body" idx="1"/>
          </p:nvPr>
        </p:nvSpPr>
        <p:spPr/>
        <p:txBody>
          <a:bodyPr/>
          <a:lstStyle/>
          <a:p>
            <a:pPr>
              <a:defRPr/>
            </a:pPr>
            <a:endParaRPr lang="en-GB"/>
          </a:p>
        </p:txBody>
      </p:sp>
      <p:sp>
        <p:nvSpPr>
          <p:cNvPr id="4" name="Slide Number Placeholder 3">
            <a:extLst>
              <a:ext uri="{FF2B5EF4-FFF2-40B4-BE49-F238E27FC236}">
                <a16:creationId xmlns:a16="http://schemas.microsoft.com/office/drawing/2014/main" id="{D3954602-9EF5-4FFE-9934-DDC31484AF47}"/>
              </a:ext>
            </a:extLst>
          </p:cNvPr>
          <p:cNvSpPr>
            <a:spLocks noGrp="1"/>
          </p:cNvSpPr>
          <p:nvPr>
            <p:ph type="sldNum" sz="quarter" idx="5"/>
          </p:nvPr>
        </p:nvSpPr>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ECF04817-5F5A-430F-A5C7-CF0CE1A397E5}" type="slidenum">
              <a:rPr lang="en-US" altLang="en-US" sz="1200">
                <a:solidFill>
                  <a:prstClr val="black"/>
                </a:solidFill>
              </a:rPr>
              <a:pPr/>
              <a:t>18</a:t>
            </a:fld>
            <a:endParaRPr lang="en-US" altLang="en-US" sz="120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9576E6-F47C-49CF-A517-7750E34B80D4}"/>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45E88298-9B5D-4447-B628-298B856CE110}"/>
              </a:ext>
            </a:extLst>
          </p:cNvPr>
          <p:cNvSpPr>
            <a:spLocks noGrp="1"/>
          </p:cNvSpPr>
          <p:nvPr>
            <p:ph type="body" idx="1"/>
          </p:nvPr>
        </p:nvSpPr>
        <p:spPr/>
        <p:txBody>
          <a:bodyPr/>
          <a:lstStyle/>
          <a:p>
            <a:pPr>
              <a:defRPr/>
            </a:pPr>
            <a:endParaRPr lang="en-GB"/>
          </a:p>
        </p:txBody>
      </p:sp>
      <p:sp>
        <p:nvSpPr>
          <p:cNvPr id="4" name="Slide Number Placeholder 3">
            <a:extLst>
              <a:ext uri="{FF2B5EF4-FFF2-40B4-BE49-F238E27FC236}">
                <a16:creationId xmlns:a16="http://schemas.microsoft.com/office/drawing/2014/main" id="{D3954602-9EF5-4FFE-9934-DDC31484AF47}"/>
              </a:ext>
            </a:extLst>
          </p:cNvPr>
          <p:cNvSpPr>
            <a:spLocks noGrp="1"/>
          </p:cNvSpPr>
          <p:nvPr>
            <p:ph type="sldNum" sz="quarter" idx="5"/>
          </p:nvPr>
        </p:nvSpPr>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ECF04817-5F5A-430F-A5C7-CF0CE1A397E5}" type="slidenum">
              <a:rPr lang="en-US" altLang="en-US" sz="1200">
                <a:solidFill>
                  <a:prstClr val="black"/>
                </a:solidFill>
              </a:rPr>
              <a:pPr/>
              <a:t>19</a:t>
            </a:fld>
            <a:endParaRPr lang="en-US" altLang="en-US" sz="120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9576E6-F47C-49CF-A517-7750E34B80D4}"/>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45E88298-9B5D-4447-B628-298B856CE110}"/>
              </a:ext>
            </a:extLst>
          </p:cNvPr>
          <p:cNvSpPr>
            <a:spLocks noGrp="1"/>
          </p:cNvSpPr>
          <p:nvPr>
            <p:ph type="body" idx="1"/>
          </p:nvPr>
        </p:nvSpPr>
        <p:spPr/>
        <p:txBody>
          <a:bodyPr/>
          <a:lstStyle/>
          <a:p>
            <a:pPr>
              <a:defRPr/>
            </a:pPr>
            <a:endParaRPr lang="en-GB"/>
          </a:p>
        </p:txBody>
      </p:sp>
      <p:sp>
        <p:nvSpPr>
          <p:cNvPr id="4" name="Slide Number Placeholder 3">
            <a:extLst>
              <a:ext uri="{FF2B5EF4-FFF2-40B4-BE49-F238E27FC236}">
                <a16:creationId xmlns:a16="http://schemas.microsoft.com/office/drawing/2014/main" id="{D3954602-9EF5-4FFE-9934-DDC31484AF47}"/>
              </a:ext>
            </a:extLst>
          </p:cNvPr>
          <p:cNvSpPr>
            <a:spLocks noGrp="1"/>
          </p:cNvSpPr>
          <p:nvPr>
            <p:ph type="sldNum" sz="quarter" idx="5"/>
          </p:nvPr>
        </p:nvSpPr>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ECF04817-5F5A-430F-A5C7-CF0CE1A397E5}" type="slidenum">
              <a:rPr lang="en-US" altLang="en-US" sz="1200">
                <a:solidFill>
                  <a:prstClr val="black"/>
                </a:solidFill>
              </a:rPr>
              <a:pPr/>
              <a:t>2</a:t>
            </a:fld>
            <a:endParaRPr lang="en-US" altLang="en-US" sz="120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9576E6-F47C-49CF-A517-7750E34B80D4}"/>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45E88298-9B5D-4447-B628-298B856CE110}"/>
              </a:ext>
            </a:extLst>
          </p:cNvPr>
          <p:cNvSpPr>
            <a:spLocks noGrp="1"/>
          </p:cNvSpPr>
          <p:nvPr>
            <p:ph type="body" idx="1"/>
          </p:nvPr>
        </p:nvSpPr>
        <p:spPr/>
        <p:txBody>
          <a:bodyPr/>
          <a:lstStyle/>
          <a:p>
            <a:pPr>
              <a:defRPr/>
            </a:pPr>
            <a:endParaRPr lang="en-GB" dirty="0"/>
          </a:p>
        </p:txBody>
      </p:sp>
      <p:sp>
        <p:nvSpPr>
          <p:cNvPr id="4" name="Slide Number Placeholder 3">
            <a:extLst>
              <a:ext uri="{FF2B5EF4-FFF2-40B4-BE49-F238E27FC236}">
                <a16:creationId xmlns:a16="http://schemas.microsoft.com/office/drawing/2014/main" id="{D3954602-9EF5-4FFE-9934-DDC31484AF47}"/>
              </a:ext>
            </a:extLst>
          </p:cNvPr>
          <p:cNvSpPr>
            <a:spLocks noGrp="1"/>
          </p:cNvSpPr>
          <p:nvPr>
            <p:ph type="sldNum" sz="quarter" idx="5"/>
          </p:nvPr>
        </p:nvSpPr>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ECF04817-5F5A-430F-A5C7-CF0CE1A397E5}" type="slidenum">
              <a:rPr lang="en-US" altLang="en-US" sz="1200">
                <a:solidFill>
                  <a:prstClr val="black"/>
                </a:solidFill>
              </a:rPr>
              <a:pPr/>
              <a:t>3</a:t>
            </a:fld>
            <a:endParaRPr lang="en-US" altLang="en-US" sz="120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9576E6-F47C-49CF-A517-7750E34B80D4}"/>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45E88298-9B5D-4447-B628-298B856CE110}"/>
              </a:ext>
            </a:extLst>
          </p:cNvPr>
          <p:cNvSpPr>
            <a:spLocks noGrp="1"/>
          </p:cNvSpPr>
          <p:nvPr>
            <p:ph type="body" idx="1"/>
          </p:nvPr>
        </p:nvSpPr>
        <p:spPr/>
        <p:txBody>
          <a:bodyPr/>
          <a:lstStyle/>
          <a:p>
            <a:pPr>
              <a:defRPr/>
            </a:pPr>
            <a:endParaRPr lang="en-GB" dirty="0"/>
          </a:p>
        </p:txBody>
      </p:sp>
      <p:sp>
        <p:nvSpPr>
          <p:cNvPr id="4" name="Slide Number Placeholder 3">
            <a:extLst>
              <a:ext uri="{FF2B5EF4-FFF2-40B4-BE49-F238E27FC236}">
                <a16:creationId xmlns:a16="http://schemas.microsoft.com/office/drawing/2014/main" id="{D3954602-9EF5-4FFE-9934-DDC31484AF47}"/>
              </a:ext>
            </a:extLst>
          </p:cNvPr>
          <p:cNvSpPr>
            <a:spLocks noGrp="1"/>
          </p:cNvSpPr>
          <p:nvPr>
            <p:ph type="sldNum" sz="quarter" idx="5"/>
          </p:nvPr>
        </p:nvSpPr>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ECF04817-5F5A-430F-A5C7-CF0CE1A397E5}" type="slidenum">
              <a:rPr lang="en-US" altLang="en-US" sz="1200">
                <a:solidFill>
                  <a:prstClr val="black"/>
                </a:solidFill>
              </a:rPr>
              <a:pPr/>
              <a:t>4</a:t>
            </a:fld>
            <a:endParaRPr lang="en-US" altLang="en-US" sz="120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9576E6-F47C-49CF-A517-7750E34B80D4}"/>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45E88298-9B5D-4447-B628-298B856CE110}"/>
              </a:ext>
            </a:extLst>
          </p:cNvPr>
          <p:cNvSpPr>
            <a:spLocks noGrp="1"/>
          </p:cNvSpPr>
          <p:nvPr>
            <p:ph type="body" idx="1"/>
          </p:nvPr>
        </p:nvSpPr>
        <p:spPr/>
        <p:txBody>
          <a:bodyPr/>
          <a:lstStyle/>
          <a:p>
            <a:pPr>
              <a:defRPr/>
            </a:pPr>
            <a:endParaRPr lang="en-GB" dirty="0"/>
          </a:p>
        </p:txBody>
      </p:sp>
      <p:sp>
        <p:nvSpPr>
          <p:cNvPr id="4" name="Slide Number Placeholder 3">
            <a:extLst>
              <a:ext uri="{FF2B5EF4-FFF2-40B4-BE49-F238E27FC236}">
                <a16:creationId xmlns:a16="http://schemas.microsoft.com/office/drawing/2014/main" id="{D3954602-9EF5-4FFE-9934-DDC31484AF47}"/>
              </a:ext>
            </a:extLst>
          </p:cNvPr>
          <p:cNvSpPr>
            <a:spLocks noGrp="1"/>
          </p:cNvSpPr>
          <p:nvPr>
            <p:ph type="sldNum" sz="quarter" idx="5"/>
          </p:nvPr>
        </p:nvSpPr>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ECF04817-5F5A-430F-A5C7-CF0CE1A397E5}" type="slidenum">
              <a:rPr lang="en-US" altLang="en-US" sz="1200">
                <a:solidFill>
                  <a:prstClr val="black"/>
                </a:solidFill>
              </a:rPr>
              <a:pPr/>
              <a:t>5</a:t>
            </a:fld>
            <a:endParaRPr lang="en-US" altLang="en-US" sz="120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9576E6-F47C-49CF-A517-7750E34B80D4}"/>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45E88298-9B5D-4447-B628-298B856CE110}"/>
              </a:ext>
            </a:extLst>
          </p:cNvPr>
          <p:cNvSpPr>
            <a:spLocks noGrp="1"/>
          </p:cNvSpPr>
          <p:nvPr>
            <p:ph type="body" idx="1"/>
          </p:nvPr>
        </p:nvSpPr>
        <p:spPr/>
        <p:txBody>
          <a:bodyPr/>
          <a:lstStyle/>
          <a:p>
            <a:pPr>
              <a:defRPr/>
            </a:pPr>
            <a:endParaRPr lang="en-GB" dirty="0"/>
          </a:p>
        </p:txBody>
      </p:sp>
      <p:sp>
        <p:nvSpPr>
          <p:cNvPr id="4" name="Slide Number Placeholder 3">
            <a:extLst>
              <a:ext uri="{FF2B5EF4-FFF2-40B4-BE49-F238E27FC236}">
                <a16:creationId xmlns:a16="http://schemas.microsoft.com/office/drawing/2014/main" id="{D3954602-9EF5-4FFE-9934-DDC31484AF47}"/>
              </a:ext>
            </a:extLst>
          </p:cNvPr>
          <p:cNvSpPr>
            <a:spLocks noGrp="1"/>
          </p:cNvSpPr>
          <p:nvPr>
            <p:ph type="sldNum" sz="quarter" idx="5"/>
          </p:nvPr>
        </p:nvSpPr>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ECF04817-5F5A-430F-A5C7-CF0CE1A397E5}" type="slidenum">
              <a:rPr lang="en-US" altLang="en-US" sz="1200">
                <a:solidFill>
                  <a:prstClr val="black"/>
                </a:solidFill>
              </a:rPr>
              <a:pPr/>
              <a:t>6</a:t>
            </a:fld>
            <a:endParaRPr lang="en-US" altLang="en-US" sz="120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9576E6-F47C-49CF-A517-7750E34B80D4}"/>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45E88298-9B5D-4447-B628-298B856CE110}"/>
              </a:ext>
            </a:extLst>
          </p:cNvPr>
          <p:cNvSpPr>
            <a:spLocks noGrp="1"/>
          </p:cNvSpPr>
          <p:nvPr>
            <p:ph type="body" idx="1"/>
          </p:nvPr>
        </p:nvSpPr>
        <p:spPr/>
        <p:txBody>
          <a:bodyPr/>
          <a:lstStyle/>
          <a:p>
            <a:pPr>
              <a:defRPr/>
            </a:pPr>
            <a:endParaRPr lang="en-GB" dirty="0"/>
          </a:p>
        </p:txBody>
      </p:sp>
      <p:sp>
        <p:nvSpPr>
          <p:cNvPr id="4" name="Slide Number Placeholder 3">
            <a:extLst>
              <a:ext uri="{FF2B5EF4-FFF2-40B4-BE49-F238E27FC236}">
                <a16:creationId xmlns:a16="http://schemas.microsoft.com/office/drawing/2014/main" id="{D3954602-9EF5-4FFE-9934-DDC31484AF47}"/>
              </a:ext>
            </a:extLst>
          </p:cNvPr>
          <p:cNvSpPr>
            <a:spLocks noGrp="1"/>
          </p:cNvSpPr>
          <p:nvPr>
            <p:ph type="sldNum" sz="quarter" idx="5"/>
          </p:nvPr>
        </p:nvSpPr>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ECF04817-5F5A-430F-A5C7-CF0CE1A397E5}" type="slidenum">
              <a:rPr lang="en-US" altLang="en-US" sz="1200">
                <a:solidFill>
                  <a:prstClr val="black"/>
                </a:solidFill>
              </a:rPr>
              <a:pPr/>
              <a:t>7</a:t>
            </a:fld>
            <a:endParaRPr lang="en-US" altLang="en-US" sz="120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9576E6-F47C-49CF-A517-7750E34B80D4}"/>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45E88298-9B5D-4447-B628-298B856CE110}"/>
              </a:ext>
            </a:extLst>
          </p:cNvPr>
          <p:cNvSpPr>
            <a:spLocks noGrp="1"/>
          </p:cNvSpPr>
          <p:nvPr>
            <p:ph type="body" idx="1"/>
          </p:nvPr>
        </p:nvSpPr>
        <p:spPr/>
        <p:txBody>
          <a:bodyPr/>
          <a:lstStyle/>
          <a:p>
            <a:r>
              <a:rPr lang="en-GB" dirty="0"/>
              <a:t>SPS produces a range of information to support managed entry of new drugs into the NHS, to assist organisations in developing medicines management policies and to inform prescribing decisions when a product has been launched.</a:t>
            </a:r>
          </a:p>
          <a:p>
            <a:r>
              <a:rPr lang="en-GB" dirty="0"/>
              <a:t> </a:t>
            </a:r>
          </a:p>
          <a:p>
            <a:pPr lvl="0"/>
            <a:r>
              <a:rPr lang="en-GB" b="1" dirty="0"/>
              <a:t>SPS horizon scanning service </a:t>
            </a:r>
            <a:r>
              <a:rPr lang="en-GB" dirty="0"/>
              <a:t>The SPS horizon scanning service provides information on medicines in development tailored to user need. This is provided as </a:t>
            </a:r>
            <a:r>
              <a:rPr lang="en-GB" dirty="0" err="1"/>
              <a:t>spreadsheet</a:t>
            </a:r>
            <a:r>
              <a:rPr lang="en-GB" dirty="0"/>
              <a:t> reports, done at the user’s request, at a time that suits them, and includes information current at the time the report is created.</a:t>
            </a:r>
          </a:p>
          <a:p>
            <a:endParaRPr lang="en-GB" dirty="0"/>
          </a:p>
        </p:txBody>
      </p:sp>
      <p:sp>
        <p:nvSpPr>
          <p:cNvPr id="4" name="Slide Number Placeholder 3">
            <a:extLst>
              <a:ext uri="{FF2B5EF4-FFF2-40B4-BE49-F238E27FC236}">
                <a16:creationId xmlns:a16="http://schemas.microsoft.com/office/drawing/2014/main" id="{D3954602-9EF5-4FFE-9934-DDC31484AF47}"/>
              </a:ext>
            </a:extLst>
          </p:cNvPr>
          <p:cNvSpPr>
            <a:spLocks noGrp="1"/>
          </p:cNvSpPr>
          <p:nvPr>
            <p:ph type="sldNum" sz="quarter" idx="5"/>
          </p:nvPr>
        </p:nvSpPr>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ECF04817-5F5A-430F-A5C7-CF0CE1A397E5}" type="slidenum">
              <a:rPr lang="en-US" altLang="en-US" sz="1200">
                <a:solidFill>
                  <a:prstClr val="black"/>
                </a:solidFill>
              </a:rPr>
              <a:pPr/>
              <a:t>9</a:t>
            </a:fld>
            <a:endParaRPr lang="en-US" altLang="en-US" sz="120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9576E6-F47C-49CF-A517-7750E34B80D4}"/>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45E88298-9B5D-4447-B628-298B856CE110}"/>
              </a:ext>
            </a:extLst>
          </p:cNvPr>
          <p:cNvSpPr>
            <a:spLocks noGrp="1"/>
          </p:cNvSpPr>
          <p:nvPr>
            <p:ph type="body" idx="1"/>
          </p:nvPr>
        </p:nvSpPr>
        <p:spPr/>
        <p:txBody>
          <a:bodyPr/>
          <a:lstStyle/>
          <a:p>
            <a:pPr>
              <a:defRPr/>
            </a:pPr>
            <a:endParaRPr lang="en-GB"/>
          </a:p>
        </p:txBody>
      </p:sp>
      <p:sp>
        <p:nvSpPr>
          <p:cNvPr id="4" name="Slide Number Placeholder 3">
            <a:extLst>
              <a:ext uri="{FF2B5EF4-FFF2-40B4-BE49-F238E27FC236}">
                <a16:creationId xmlns:a16="http://schemas.microsoft.com/office/drawing/2014/main" id="{D3954602-9EF5-4FFE-9934-DDC31484AF47}"/>
              </a:ext>
            </a:extLst>
          </p:cNvPr>
          <p:cNvSpPr>
            <a:spLocks noGrp="1"/>
          </p:cNvSpPr>
          <p:nvPr>
            <p:ph type="sldNum" sz="quarter" idx="5"/>
          </p:nvPr>
        </p:nvSpPr>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ECF04817-5F5A-430F-A5C7-CF0CE1A397E5}" type="slidenum">
              <a:rPr lang="en-US" altLang="en-US" sz="1200">
                <a:solidFill>
                  <a:prstClr val="black"/>
                </a:solidFill>
              </a:rPr>
              <a:pPr/>
              <a:t>10</a:t>
            </a:fld>
            <a:endParaRPr lang="en-US" altLang="en-US" sz="120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79989D19-4DD5-4B40-A34C-CE50BD04F416}"/>
              </a:ext>
            </a:extLst>
          </p:cNvPr>
          <p:cNvSpPr>
            <a:spLocks noChangeArrowheads="1"/>
          </p:cNvSpPr>
          <p:nvPr userDrawn="1"/>
        </p:nvSpPr>
        <p:spPr bwMode="auto">
          <a:xfrm>
            <a:off x="0" y="0"/>
            <a:ext cx="12192000" cy="68580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pitchFamily="3" charset="0"/>
                <a:ea typeface="MS PGothic" pitchFamily="34" charset="-128"/>
              </a:defRPr>
            </a:lvl1pPr>
            <a:lvl2pPr marL="742950" indent="-285750">
              <a:defRPr sz="2400">
                <a:solidFill>
                  <a:schemeClr val="tx1"/>
                </a:solidFill>
                <a:latin typeface="Times" pitchFamily="3" charset="0"/>
                <a:ea typeface="MS PGothic" pitchFamily="34" charset="-128"/>
              </a:defRPr>
            </a:lvl2pPr>
            <a:lvl3pPr marL="1143000" indent="-228600">
              <a:defRPr sz="2400">
                <a:solidFill>
                  <a:schemeClr val="tx1"/>
                </a:solidFill>
                <a:latin typeface="Times" pitchFamily="3" charset="0"/>
                <a:ea typeface="MS PGothic" pitchFamily="34" charset="-128"/>
              </a:defRPr>
            </a:lvl3pPr>
            <a:lvl4pPr marL="1600200" indent="-228600">
              <a:defRPr sz="2400">
                <a:solidFill>
                  <a:schemeClr val="tx1"/>
                </a:solidFill>
                <a:latin typeface="Times" pitchFamily="3" charset="0"/>
                <a:ea typeface="MS PGothic" pitchFamily="34" charset="-128"/>
              </a:defRPr>
            </a:lvl4pPr>
            <a:lvl5pPr marL="2057400" indent="-228600">
              <a:defRPr sz="2400">
                <a:solidFill>
                  <a:schemeClr val="tx1"/>
                </a:solidFill>
                <a:latin typeface="Times" pitchFamily="3"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3"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3"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3"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3" charset="0"/>
                <a:ea typeface="MS PGothic" pitchFamily="34" charset="-128"/>
              </a:defRPr>
            </a:lvl9pPr>
          </a:lstStyle>
          <a:p>
            <a:pPr eaLnBrk="0" fontAlgn="base" hangingPunct="0">
              <a:spcBef>
                <a:spcPct val="0"/>
              </a:spcBef>
              <a:spcAft>
                <a:spcPct val="0"/>
              </a:spcAft>
              <a:defRPr/>
            </a:pPr>
            <a:endParaRPr lang="en-US" altLang="en-US">
              <a:solidFill>
                <a:srgbClr val="000000"/>
              </a:solidFill>
            </a:endParaRPr>
          </a:p>
        </p:txBody>
      </p:sp>
      <p:pic>
        <p:nvPicPr>
          <p:cNvPr id="3" name="Picture 11" descr="SPS Logo_Icon_Main.png">
            <a:extLst>
              <a:ext uri="{FF2B5EF4-FFF2-40B4-BE49-F238E27FC236}">
                <a16:creationId xmlns:a16="http://schemas.microsoft.com/office/drawing/2014/main" id="{5B5699F7-03D0-49F2-BDD9-7916C6F0B25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37453" y="2133603"/>
            <a:ext cx="6430433" cy="482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a:extLst>
              <a:ext uri="{FF2B5EF4-FFF2-40B4-BE49-F238E27FC236}">
                <a16:creationId xmlns:a16="http://schemas.microsoft.com/office/drawing/2014/main" id="{05B845F7-AE50-49B8-B018-83ADE399DAC4}"/>
              </a:ext>
            </a:extLst>
          </p:cNvPr>
          <p:cNvCxnSpPr/>
          <p:nvPr userDrawn="1"/>
        </p:nvCxnSpPr>
        <p:spPr bwMode="auto">
          <a:xfrm>
            <a:off x="527052" y="6308725"/>
            <a:ext cx="8449733" cy="0"/>
          </a:xfrm>
          <a:prstGeom prst="line">
            <a:avLst/>
          </a:prstGeom>
          <a:solidFill>
            <a:schemeClr val="accent1"/>
          </a:solidFill>
          <a:ln w="19050" cap="flat" cmpd="sng" algn="ctr">
            <a:solidFill>
              <a:srgbClr val="01833E"/>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 name="TextBox 13">
            <a:extLst>
              <a:ext uri="{FF2B5EF4-FFF2-40B4-BE49-F238E27FC236}">
                <a16:creationId xmlns:a16="http://schemas.microsoft.com/office/drawing/2014/main" id="{207F2A3B-4DDF-4BF7-8E6B-716CEA0231CD}"/>
              </a:ext>
            </a:extLst>
          </p:cNvPr>
          <p:cNvSpPr txBox="1">
            <a:spLocks noChangeArrowheads="1"/>
          </p:cNvSpPr>
          <p:nvPr userDrawn="1"/>
        </p:nvSpPr>
        <p:spPr bwMode="auto">
          <a:xfrm>
            <a:off x="431800" y="6308725"/>
            <a:ext cx="537633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eaLnBrk="0" fontAlgn="base" hangingPunct="0">
              <a:spcBef>
                <a:spcPct val="0"/>
              </a:spcBef>
              <a:spcAft>
                <a:spcPct val="0"/>
              </a:spcAft>
              <a:defRPr/>
            </a:pPr>
            <a:r>
              <a:rPr lang="en-US" sz="1800" b="1" dirty="0" err="1">
                <a:solidFill>
                  <a:srgbClr val="01833E"/>
                </a:solidFill>
                <a:latin typeface="Arial" charset="0"/>
                <a:cs typeface="Arial" charset="0"/>
              </a:rPr>
              <a:t>www.sps.nhs.uk</a:t>
            </a:r>
            <a:endParaRPr lang="en-US" sz="1800" b="1" dirty="0">
              <a:solidFill>
                <a:srgbClr val="01833E"/>
              </a:solidFill>
              <a:latin typeface="Arial" charset="0"/>
              <a:cs typeface="Arial" charset="0"/>
            </a:endParaRPr>
          </a:p>
        </p:txBody>
      </p:sp>
      <p:pic>
        <p:nvPicPr>
          <p:cNvPr id="6" name="Picture 11" descr="SPS Logo Horizontal RGB.png">
            <a:extLst>
              <a:ext uri="{FF2B5EF4-FFF2-40B4-BE49-F238E27FC236}">
                <a16:creationId xmlns:a16="http://schemas.microsoft.com/office/drawing/2014/main" id="{C8050CBF-BCCA-44E4-AC4F-DD9DA52C191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1801" y="260353"/>
            <a:ext cx="3168651"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descr="NHS-CMYK.png">
            <a:extLst>
              <a:ext uri="{FF2B5EF4-FFF2-40B4-BE49-F238E27FC236}">
                <a16:creationId xmlns:a16="http://schemas.microsoft.com/office/drawing/2014/main" id="{FF767B21-1895-4FC0-98D6-C862A671221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24067" y="260353"/>
            <a:ext cx="1178984"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DFDF42A1-C314-431E-86FB-219350F6CD5E}"/>
              </a:ext>
            </a:extLst>
          </p:cNvPr>
          <p:cNvSpPr txBox="1">
            <a:spLocks noChangeArrowheads="1"/>
          </p:cNvSpPr>
          <p:nvPr userDrawn="1"/>
        </p:nvSpPr>
        <p:spPr bwMode="auto">
          <a:xfrm>
            <a:off x="431800" y="4868865"/>
            <a:ext cx="518371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eaLnBrk="0" fontAlgn="base" hangingPunct="0">
              <a:spcBef>
                <a:spcPct val="0"/>
              </a:spcBef>
              <a:spcAft>
                <a:spcPct val="0"/>
              </a:spcAft>
              <a:defRPr/>
            </a:pPr>
            <a:r>
              <a:rPr lang="en-US" b="1" dirty="0">
                <a:solidFill>
                  <a:srgbClr val="01833E"/>
                </a:solidFill>
                <a:latin typeface="Arial" charset="0"/>
                <a:cs typeface="Arial" charset="0"/>
              </a:rPr>
              <a:t>The first stop </a:t>
            </a:r>
            <a:br>
              <a:rPr lang="en-US" b="1" dirty="0">
                <a:solidFill>
                  <a:srgbClr val="01833E"/>
                </a:solidFill>
                <a:latin typeface="Arial" charset="0"/>
                <a:cs typeface="Arial" charset="0"/>
              </a:rPr>
            </a:br>
            <a:r>
              <a:rPr lang="en-US" b="1" dirty="0">
                <a:solidFill>
                  <a:srgbClr val="01833E"/>
                </a:solidFill>
                <a:latin typeface="Arial" charset="0"/>
                <a:cs typeface="Arial" charset="0"/>
              </a:rPr>
              <a:t>for professional medicines advice</a:t>
            </a:r>
          </a:p>
        </p:txBody>
      </p:sp>
    </p:spTree>
    <p:extLst>
      <p:ext uri="{BB962C8B-B14F-4D97-AF65-F5344CB8AC3E}">
        <p14:creationId xmlns:p14="http://schemas.microsoft.com/office/powerpoint/2010/main" val="707846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3392" y="1484784"/>
            <a:ext cx="10945216" cy="609600"/>
          </a:xfrm>
          <a:prstGeom prst="rect">
            <a:avLst/>
          </a:prstGeom>
        </p:spPr>
        <p:txBody>
          <a:bodyPr/>
          <a:lstStyle/>
          <a:p>
            <a:r>
              <a:rPr lang="en-GB" dirty="0"/>
              <a:t>Click to edit Master title style</a:t>
            </a:r>
            <a:endParaRPr lang="en-US" dirty="0"/>
          </a:p>
        </p:txBody>
      </p:sp>
      <p:sp>
        <p:nvSpPr>
          <p:cNvPr id="3" name="Vertical Text Placeholder 2"/>
          <p:cNvSpPr>
            <a:spLocks noGrp="1"/>
          </p:cNvSpPr>
          <p:nvPr>
            <p:ph type="body" orient="vert" idx="1"/>
          </p:nvPr>
        </p:nvSpPr>
        <p:spPr>
          <a:xfrm rot="16200000">
            <a:off x="4027264" y="-1293316"/>
            <a:ext cx="4123184" cy="10959504"/>
          </a:xfrm>
          <a:prstGeom prst="rect">
            <a:avLst/>
          </a:prstGeom>
        </p:spPr>
        <p:txBody>
          <a:bodyPr vert="eaVert"/>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Rectangle 4">
            <a:extLst>
              <a:ext uri="{FF2B5EF4-FFF2-40B4-BE49-F238E27FC236}">
                <a16:creationId xmlns:a16="http://schemas.microsoft.com/office/drawing/2014/main" id="{A0112E40-9689-4C89-943D-76217B67DE9E}"/>
              </a:ext>
            </a:extLst>
          </p:cNvPr>
          <p:cNvSpPr>
            <a:spLocks noGrp="1" noChangeArrowheads="1"/>
          </p:cNvSpPr>
          <p:nvPr>
            <p:ph type="dt" sz="half" idx="10"/>
          </p:nvPr>
        </p:nvSpPr>
        <p:spPr>
          <a:xfrm>
            <a:off x="5232400" y="6381750"/>
            <a:ext cx="3048000" cy="323850"/>
          </a:xfrm>
        </p:spPr>
        <p:txBody>
          <a:bodyPr/>
          <a:lstStyle>
            <a:lvl1pPr>
              <a:defRPr/>
            </a:lvl1pPr>
          </a:lstStyle>
          <a:p>
            <a:pPr>
              <a:defRPr/>
            </a:pPr>
            <a:r>
              <a:rPr lang="en-GB"/>
              <a:t>22/03/2021</a:t>
            </a:r>
            <a:endParaRPr lang="en-US"/>
          </a:p>
        </p:txBody>
      </p:sp>
      <p:sp>
        <p:nvSpPr>
          <p:cNvPr id="5" name="Rectangle 6">
            <a:extLst>
              <a:ext uri="{FF2B5EF4-FFF2-40B4-BE49-F238E27FC236}">
                <a16:creationId xmlns:a16="http://schemas.microsoft.com/office/drawing/2014/main" id="{607C5F83-C3E0-47F1-B544-A5FC6D38662E}"/>
              </a:ext>
            </a:extLst>
          </p:cNvPr>
          <p:cNvSpPr>
            <a:spLocks noGrp="1" noChangeArrowheads="1"/>
          </p:cNvSpPr>
          <p:nvPr>
            <p:ph type="sldNum" sz="quarter" idx="11"/>
          </p:nvPr>
        </p:nvSpPr>
        <p:spPr/>
        <p:txBody>
          <a:bodyPr/>
          <a:lstStyle>
            <a:lvl1pPr>
              <a:defRPr/>
            </a:lvl1pPr>
          </a:lstStyle>
          <a:p>
            <a:fld id="{C37F02DB-32E1-48AF-8E4C-00231D6642E0}" type="slidenum">
              <a:rPr lang="en-US" altLang="en-US"/>
              <a:pPr/>
              <a:t>‹#›</a:t>
            </a:fld>
            <a:endParaRPr lang="en-US" altLang="en-US"/>
          </a:p>
        </p:txBody>
      </p:sp>
    </p:spTree>
    <p:extLst>
      <p:ext uri="{BB962C8B-B14F-4D97-AF65-F5344CB8AC3E}">
        <p14:creationId xmlns:p14="http://schemas.microsoft.com/office/powerpoint/2010/main" val="101945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rot="16200000">
            <a:off x="3935760" y="-1467544"/>
            <a:ext cx="4320480" cy="10945216"/>
          </a:xfrm>
          <a:prstGeom prst="rect">
            <a:avLst/>
          </a:prstGeom>
        </p:spPr>
        <p:txBody>
          <a:bodyPr vert="eaVert"/>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Rectangle 4">
            <a:extLst>
              <a:ext uri="{FF2B5EF4-FFF2-40B4-BE49-F238E27FC236}">
                <a16:creationId xmlns:a16="http://schemas.microsoft.com/office/drawing/2014/main" id="{58F2B5C2-AA57-424C-A702-0E5253CEB7E7}"/>
              </a:ext>
            </a:extLst>
          </p:cNvPr>
          <p:cNvSpPr>
            <a:spLocks noGrp="1" noChangeArrowheads="1"/>
          </p:cNvSpPr>
          <p:nvPr>
            <p:ph type="dt" sz="half" idx="10"/>
          </p:nvPr>
        </p:nvSpPr>
        <p:spPr>
          <a:xfrm>
            <a:off x="5232400" y="6381750"/>
            <a:ext cx="3048000" cy="323850"/>
          </a:xfrm>
        </p:spPr>
        <p:txBody>
          <a:bodyPr/>
          <a:lstStyle>
            <a:lvl1pPr>
              <a:defRPr/>
            </a:lvl1pPr>
          </a:lstStyle>
          <a:p>
            <a:pPr>
              <a:defRPr/>
            </a:pPr>
            <a:r>
              <a:rPr lang="en-GB"/>
              <a:t>22/03/2021</a:t>
            </a:r>
            <a:endParaRPr lang="en-US"/>
          </a:p>
        </p:txBody>
      </p:sp>
      <p:sp>
        <p:nvSpPr>
          <p:cNvPr id="5" name="Rectangle 6">
            <a:extLst>
              <a:ext uri="{FF2B5EF4-FFF2-40B4-BE49-F238E27FC236}">
                <a16:creationId xmlns:a16="http://schemas.microsoft.com/office/drawing/2014/main" id="{B8FBAD33-57D1-47FF-8E04-0D88EF18B76D}"/>
              </a:ext>
            </a:extLst>
          </p:cNvPr>
          <p:cNvSpPr>
            <a:spLocks noGrp="1" noChangeArrowheads="1"/>
          </p:cNvSpPr>
          <p:nvPr>
            <p:ph type="sldNum" sz="quarter" idx="11"/>
          </p:nvPr>
        </p:nvSpPr>
        <p:spPr/>
        <p:txBody>
          <a:bodyPr/>
          <a:lstStyle>
            <a:lvl1pPr>
              <a:defRPr/>
            </a:lvl1pPr>
          </a:lstStyle>
          <a:p>
            <a:fld id="{49B13DE1-4659-4DFF-BC53-26931269E1D8}" type="slidenum">
              <a:rPr lang="en-US" altLang="en-US"/>
              <a:pPr/>
              <a:t>‹#›</a:t>
            </a:fld>
            <a:endParaRPr lang="en-US" altLang="en-US"/>
          </a:p>
        </p:txBody>
      </p:sp>
    </p:spTree>
    <p:extLst>
      <p:ext uri="{BB962C8B-B14F-4D97-AF65-F5344CB8AC3E}">
        <p14:creationId xmlns:p14="http://schemas.microsoft.com/office/powerpoint/2010/main" val="19719609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06400" y="381000"/>
            <a:ext cx="8128000" cy="609600"/>
          </a:xfrm>
          <a:prstGeom prst="rect">
            <a:avLst/>
          </a:prstGeom>
        </p:spPr>
        <p:txBody>
          <a:bodyPr/>
          <a:lstStyle/>
          <a:p>
            <a:r>
              <a:rPr lang="en-GB" dirty="0"/>
              <a:t>Click to edit Master title style</a:t>
            </a:r>
            <a:endParaRPr lang="en-US" dirty="0"/>
          </a:p>
        </p:txBody>
      </p:sp>
      <p:sp>
        <p:nvSpPr>
          <p:cNvPr id="3" name="Chart Placeholder 2"/>
          <p:cNvSpPr>
            <a:spLocks noGrp="1"/>
          </p:cNvSpPr>
          <p:nvPr>
            <p:ph type="chart" idx="1"/>
          </p:nvPr>
        </p:nvSpPr>
        <p:spPr>
          <a:xfrm>
            <a:off x="406400" y="1905000"/>
            <a:ext cx="11176000" cy="4191000"/>
          </a:xfrm>
          <a:prstGeom prst="rect">
            <a:avLst/>
          </a:prstGeom>
        </p:spPr>
        <p:txBody>
          <a:bodyPr/>
          <a:lstStyle/>
          <a:p>
            <a:pPr lvl="0"/>
            <a:endParaRPr lang="en-US" noProof="0"/>
          </a:p>
        </p:txBody>
      </p:sp>
      <p:sp>
        <p:nvSpPr>
          <p:cNvPr id="4" name="Rectangle 4">
            <a:extLst>
              <a:ext uri="{FF2B5EF4-FFF2-40B4-BE49-F238E27FC236}">
                <a16:creationId xmlns:a16="http://schemas.microsoft.com/office/drawing/2014/main" id="{C796436B-0AEB-4AD4-A50D-A294133F30EA}"/>
              </a:ext>
            </a:extLst>
          </p:cNvPr>
          <p:cNvSpPr>
            <a:spLocks noGrp="1" noChangeArrowheads="1"/>
          </p:cNvSpPr>
          <p:nvPr>
            <p:ph type="dt" sz="half" idx="10"/>
          </p:nvPr>
        </p:nvSpPr>
        <p:spPr>
          <a:xfrm>
            <a:off x="5232400" y="6381750"/>
            <a:ext cx="3048000" cy="323850"/>
          </a:xfrm>
        </p:spPr>
        <p:txBody>
          <a:bodyPr/>
          <a:lstStyle>
            <a:lvl1pPr>
              <a:defRPr/>
            </a:lvl1pPr>
          </a:lstStyle>
          <a:p>
            <a:pPr>
              <a:defRPr/>
            </a:pPr>
            <a:r>
              <a:rPr lang="en-GB"/>
              <a:t>22/03/2021</a:t>
            </a:r>
            <a:endParaRPr lang="en-US"/>
          </a:p>
        </p:txBody>
      </p:sp>
      <p:sp>
        <p:nvSpPr>
          <p:cNvPr id="5" name="Rectangle 6">
            <a:extLst>
              <a:ext uri="{FF2B5EF4-FFF2-40B4-BE49-F238E27FC236}">
                <a16:creationId xmlns:a16="http://schemas.microsoft.com/office/drawing/2014/main" id="{A2D10F58-7B14-400F-BB75-F5392E99337A}"/>
              </a:ext>
            </a:extLst>
          </p:cNvPr>
          <p:cNvSpPr>
            <a:spLocks noGrp="1" noChangeArrowheads="1"/>
          </p:cNvSpPr>
          <p:nvPr>
            <p:ph type="sldNum" sz="quarter" idx="11"/>
          </p:nvPr>
        </p:nvSpPr>
        <p:spPr/>
        <p:txBody>
          <a:bodyPr/>
          <a:lstStyle>
            <a:lvl1pPr>
              <a:defRPr/>
            </a:lvl1pPr>
          </a:lstStyle>
          <a:p>
            <a:fld id="{2987397E-679F-46FA-97E6-B875997B8ED0}" type="slidenum">
              <a:rPr lang="en-US" altLang="en-US"/>
              <a:pPr/>
              <a:t>‹#›</a:t>
            </a:fld>
            <a:endParaRPr lang="en-US" altLang="en-US"/>
          </a:p>
        </p:txBody>
      </p:sp>
    </p:spTree>
    <p:extLst>
      <p:ext uri="{BB962C8B-B14F-4D97-AF65-F5344CB8AC3E}">
        <p14:creationId xmlns:p14="http://schemas.microsoft.com/office/powerpoint/2010/main" val="14878240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79989D19-4DD5-4B40-A34C-CE50BD04F416}"/>
              </a:ext>
            </a:extLst>
          </p:cNvPr>
          <p:cNvSpPr>
            <a:spLocks noChangeArrowheads="1"/>
          </p:cNvSpPr>
          <p:nvPr userDrawn="1"/>
        </p:nvSpPr>
        <p:spPr bwMode="auto">
          <a:xfrm>
            <a:off x="0" y="0"/>
            <a:ext cx="12192000" cy="68580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pitchFamily="3" charset="0"/>
                <a:ea typeface="MS PGothic" pitchFamily="34" charset="-128"/>
              </a:defRPr>
            </a:lvl1pPr>
            <a:lvl2pPr marL="742950" indent="-285750">
              <a:defRPr sz="2400">
                <a:solidFill>
                  <a:schemeClr val="tx1"/>
                </a:solidFill>
                <a:latin typeface="Times" pitchFamily="3" charset="0"/>
                <a:ea typeface="MS PGothic" pitchFamily="34" charset="-128"/>
              </a:defRPr>
            </a:lvl2pPr>
            <a:lvl3pPr marL="1143000" indent="-228600">
              <a:defRPr sz="2400">
                <a:solidFill>
                  <a:schemeClr val="tx1"/>
                </a:solidFill>
                <a:latin typeface="Times" pitchFamily="3" charset="0"/>
                <a:ea typeface="MS PGothic" pitchFamily="34" charset="-128"/>
              </a:defRPr>
            </a:lvl3pPr>
            <a:lvl4pPr marL="1600200" indent="-228600">
              <a:defRPr sz="2400">
                <a:solidFill>
                  <a:schemeClr val="tx1"/>
                </a:solidFill>
                <a:latin typeface="Times" pitchFamily="3" charset="0"/>
                <a:ea typeface="MS PGothic" pitchFamily="34" charset="-128"/>
              </a:defRPr>
            </a:lvl4pPr>
            <a:lvl5pPr marL="2057400" indent="-228600">
              <a:defRPr sz="2400">
                <a:solidFill>
                  <a:schemeClr val="tx1"/>
                </a:solidFill>
                <a:latin typeface="Times" pitchFamily="3"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3"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3"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3"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3" charset="0"/>
                <a:ea typeface="MS PGothic" pitchFamily="34" charset="-128"/>
              </a:defRPr>
            </a:lvl9pPr>
          </a:lstStyle>
          <a:p>
            <a:pPr eaLnBrk="0" fontAlgn="base" hangingPunct="0">
              <a:spcBef>
                <a:spcPct val="0"/>
              </a:spcBef>
              <a:spcAft>
                <a:spcPct val="0"/>
              </a:spcAft>
              <a:defRPr/>
            </a:pPr>
            <a:endParaRPr lang="en-US" altLang="en-US">
              <a:solidFill>
                <a:srgbClr val="000000"/>
              </a:solidFill>
            </a:endParaRPr>
          </a:p>
        </p:txBody>
      </p:sp>
      <p:pic>
        <p:nvPicPr>
          <p:cNvPr id="3" name="Picture 11" descr="SPS Logo_Icon_Main.png">
            <a:extLst>
              <a:ext uri="{FF2B5EF4-FFF2-40B4-BE49-F238E27FC236}">
                <a16:creationId xmlns:a16="http://schemas.microsoft.com/office/drawing/2014/main" id="{5B5699F7-03D0-49F2-BDD9-7916C6F0B25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37452" y="2133601"/>
            <a:ext cx="6430433" cy="482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a:extLst>
              <a:ext uri="{FF2B5EF4-FFF2-40B4-BE49-F238E27FC236}">
                <a16:creationId xmlns:a16="http://schemas.microsoft.com/office/drawing/2014/main" id="{05B845F7-AE50-49B8-B018-83ADE399DAC4}"/>
              </a:ext>
            </a:extLst>
          </p:cNvPr>
          <p:cNvCxnSpPr/>
          <p:nvPr userDrawn="1"/>
        </p:nvCxnSpPr>
        <p:spPr bwMode="auto">
          <a:xfrm>
            <a:off x="527051" y="6308725"/>
            <a:ext cx="8449733" cy="0"/>
          </a:xfrm>
          <a:prstGeom prst="line">
            <a:avLst/>
          </a:prstGeom>
          <a:solidFill>
            <a:schemeClr val="accent1"/>
          </a:solidFill>
          <a:ln w="19050" cap="flat" cmpd="sng" algn="ctr">
            <a:solidFill>
              <a:srgbClr val="01833E"/>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 name="TextBox 13">
            <a:extLst>
              <a:ext uri="{FF2B5EF4-FFF2-40B4-BE49-F238E27FC236}">
                <a16:creationId xmlns:a16="http://schemas.microsoft.com/office/drawing/2014/main" id="{207F2A3B-4DDF-4BF7-8E6B-716CEA0231CD}"/>
              </a:ext>
            </a:extLst>
          </p:cNvPr>
          <p:cNvSpPr txBox="1">
            <a:spLocks noChangeArrowheads="1"/>
          </p:cNvSpPr>
          <p:nvPr userDrawn="1"/>
        </p:nvSpPr>
        <p:spPr bwMode="auto">
          <a:xfrm>
            <a:off x="431800" y="6308725"/>
            <a:ext cx="537633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eaLnBrk="0" fontAlgn="base" hangingPunct="0">
              <a:spcBef>
                <a:spcPct val="0"/>
              </a:spcBef>
              <a:spcAft>
                <a:spcPct val="0"/>
              </a:spcAft>
              <a:defRPr/>
            </a:pPr>
            <a:r>
              <a:rPr lang="en-US" sz="1800" b="1" dirty="0" err="1">
                <a:solidFill>
                  <a:srgbClr val="01833E"/>
                </a:solidFill>
                <a:latin typeface="Arial" charset="0"/>
                <a:cs typeface="Arial" charset="0"/>
              </a:rPr>
              <a:t>www.sps.nhs.uk</a:t>
            </a:r>
            <a:endParaRPr lang="en-US" sz="1800" b="1" dirty="0">
              <a:solidFill>
                <a:srgbClr val="01833E"/>
              </a:solidFill>
              <a:latin typeface="Arial" charset="0"/>
              <a:cs typeface="Arial" charset="0"/>
            </a:endParaRPr>
          </a:p>
        </p:txBody>
      </p:sp>
      <p:pic>
        <p:nvPicPr>
          <p:cNvPr id="6" name="Picture 11" descr="SPS Logo Horizontal RGB.png">
            <a:extLst>
              <a:ext uri="{FF2B5EF4-FFF2-40B4-BE49-F238E27FC236}">
                <a16:creationId xmlns:a16="http://schemas.microsoft.com/office/drawing/2014/main" id="{C8050CBF-BCCA-44E4-AC4F-DD9DA52C191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1800" y="260351"/>
            <a:ext cx="3168651"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descr="NHS-CMYK.png">
            <a:extLst>
              <a:ext uri="{FF2B5EF4-FFF2-40B4-BE49-F238E27FC236}">
                <a16:creationId xmlns:a16="http://schemas.microsoft.com/office/drawing/2014/main" id="{FF767B21-1895-4FC0-98D6-C862A671221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24067" y="260351"/>
            <a:ext cx="1178984"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DFDF42A1-C314-431E-86FB-219350F6CD5E}"/>
              </a:ext>
            </a:extLst>
          </p:cNvPr>
          <p:cNvSpPr txBox="1">
            <a:spLocks noChangeArrowheads="1"/>
          </p:cNvSpPr>
          <p:nvPr userDrawn="1"/>
        </p:nvSpPr>
        <p:spPr bwMode="auto">
          <a:xfrm>
            <a:off x="431800" y="4868863"/>
            <a:ext cx="518371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eaLnBrk="0" fontAlgn="base" hangingPunct="0">
              <a:spcBef>
                <a:spcPct val="0"/>
              </a:spcBef>
              <a:spcAft>
                <a:spcPct val="0"/>
              </a:spcAft>
              <a:defRPr/>
            </a:pPr>
            <a:r>
              <a:rPr lang="en-US" b="1" dirty="0">
                <a:solidFill>
                  <a:srgbClr val="01833E"/>
                </a:solidFill>
                <a:latin typeface="Arial" charset="0"/>
                <a:cs typeface="Arial" charset="0"/>
              </a:rPr>
              <a:t>The first stop </a:t>
            </a:r>
            <a:br>
              <a:rPr lang="en-US" b="1" dirty="0">
                <a:solidFill>
                  <a:srgbClr val="01833E"/>
                </a:solidFill>
                <a:latin typeface="Arial" charset="0"/>
                <a:cs typeface="Arial" charset="0"/>
              </a:rPr>
            </a:br>
            <a:r>
              <a:rPr lang="en-US" b="1" dirty="0">
                <a:solidFill>
                  <a:srgbClr val="01833E"/>
                </a:solidFill>
                <a:latin typeface="Arial" charset="0"/>
                <a:cs typeface="Arial" charset="0"/>
              </a:rPr>
              <a:t>for professional medicines advice</a:t>
            </a:r>
          </a:p>
        </p:txBody>
      </p:sp>
    </p:spTree>
    <p:extLst>
      <p:ext uri="{BB962C8B-B14F-4D97-AF65-F5344CB8AC3E}">
        <p14:creationId xmlns:p14="http://schemas.microsoft.com/office/powerpoint/2010/main" val="23290371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1905000"/>
            <a:ext cx="11176000" cy="41910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Rectangle 4">
            <a:extLst>
              <a:ext uri="{FF2B5EF4-FFF2-40B4-BE49-F238E27FC236}">
                <a16:creationId xmlns:a16="http://schemas.microsoft.com/office/drawing/2014/main" id="{ED926D15-5F8A-41FE-BADF-25144087FFF2}"/>
              </a:ext>
            </a:extLst>
          </p:cNvPr>
          <p:cNvSpPr>
            <a:spLocks noGrp="1" noChangeArrowheads="1"/>
          </p:cNvSpPr>
          <p:nvPr>
            <p:ph type="dt" sz="half" idx="10"/>
          </p:nvPr>
        </p:nvSpPr>
        <p:spPr>
          <a:xfrm>
            <a:off x="5232400" y="6381750"/>
            <a:ext cx="3048000" cy="323850"/>
          </a:xfrm>
        </p:spPr>
        <p:txBody>
          <a:bodyPr/>
          <a:lstStyle>
            <a:lvl1pPr>
              <a:defRPr>
                <a:solidFill>
                  <a:schemeClr val="accent1"/>
                </a:solidFill>
              </a:defRPr>
            </a:lvl1pPr>
          </a:lstStyle>
          <a:p>
            <a:pPr>
              <a:defRPr/>
            </a:pPr>
            <a:r>
              <a:rPr lang="en-GB">
                <a:solidFill>
                  <a:srgbClr val="009E49"/>
                </a:solidFill>
              </a:rPr>
              <a:t>22/03/2021</a:t>
            </a:r>
            <a:endParaRPr lang="en-US">
              <a:solidFill>
                <a:srgbClr val="009E49"/>
              </a:solidFill>
            </a:endParaRPr>
          </a:p>
        </p:txBody>
      </p:sp>
      <p:sp>
        <p:nvSpPr>
          <p:cNvPr id="5" name="Slide Number Placeholder 4">
            <a:extLst>
              <a:ext uri="{FF2B5EF4-FFF2-40B4-BE49-F238E27FC236}">
                <a16:creationId xmlns:a16="http://schemas.microsoft.com/office/drawing/2014/main" id="{939FB105-FB3E-4CCD-9F95-C244D558B785}"/>
              </a:ext>
            </a:extLst>
          </p:cNvPr>
          <p:cNvSpPr>
            <a:spLocks noGrp="1" noChangeArrowheads="1"/>
          </p:cNvSpPr>
          <p:nvPr>
            <p:ph type="sldNum" sz="quarter" idx="11"/>
          </p:nvPr>
        </p:nvSpPr>
        <p:spPr/>
        <p:txBody>
          <a:bodyPr/>
          <a:lstStyle>
            <a:lvl1pPr>
              <a:defRPr/>
            </a:lvl1pPr>
          </a:lstStyle>
          <a:p>
            <a:fld id="{545FBB22-DCA6-4300-8E75-097E19788FA8}" type="slidenum">
              <a:rPr lang="en-US" altLang="en-US"/>
              <a:pPr/>
              <a:t>‹#›</a:t>
            </a:fld>
            <a:endParaRPr lang="en-US" altLang="en-US"/>
          </a:p>
        </p:txBody>
      </p:sp>
    </p:spTree>
    <p:extLst>
      <p:ext uri="{BB962C8B-B14F-4D97-AF65-F5344CB8AC3E}">
        <p14:creationId xmlns:p14="http://schemas.microsoft.com/office/powerpoint/2010/main" val="6395374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392" y="1484785"/>
            <a:ext cx="11137237" cy="864096"/>
          </a:xfrm>
          <a:prstGeom prst="rect">
            <a:avLst/>
          </a:prstGeom>
        </p:spPr>
        <p:txBody>
          <a:bodyPr/>
          <a:lstStyle>
            <a:lvl1pPr algn="l">
              <a:defRPr sz="3000" b="1" cap="all"/>
            </a:lvl1pPr>
          </a:lstStyle>
          <a:p>
            <a:r>
              <a:rPr lang="en-GB" dirty="0"/>
              <a:t>Click to edit Master title style</a:t>
            </a:r>
            <a:endParaRPr lang="en-US" dirty="0"/>
          </a:p>
        </p:txBody>
      </p:sp>
      <p:sp>
        <p:nvSpPr>
          <p:cNvPr id="3" name="Text Placeholder 2"/>
          <p:cNvSpPr>
            <a:spLocks noGrp="1"/>
          </p:cNvSpPr>
          <p:nvPr>
            <p:ph type="body" idx="1"/>
          </p:nvPr>
        </p:nvSpPr>
        <p:spPr>
          <a:xfrm>
            <a:off x="623392" y="2708920"/>
            <a:ext cx="11137237" cy="3312368"/>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dirty="0"/>
              <a:t>Click to edit Master text styles</a:t>
            </a:r>
          </a:p>
        </p:txBody>
      </p:sp>
      <p:sp>
        <p:nvSpPr>
          <p:cNvPr id="4" name="Rectangle 4">
            <a:extLst>
              <a:ext uri="{FF2B5EF4-FFF2-40B4-BE49-F238E27FC236}">
                <a16:creationId xmlns:a16="http://schemas.microsoft.com/office/drawing/2014/main" id="{7C33FD6D-81DD-43A6-978A-5930FB0DA132}"/>
              </a:ext>
            </a:extLst>
          </p:cNvPr>
          <p:cNvSpPr>
            <a:spLocks noGrp="1" noChangeArrowheads="1"/>
          </p:cNvSpPr>
          <p:nvPr>
            <p:ph type="dt" sz="half" idx="10"/>
          </p:nvPr>
        </p:nvSpPr>
        <p:spPr>
          <a:xfrm>
            <a:off x="5232400" y="6381750"/>
            <a:ext cx="3048000" cy="323850"/>
          </a:xfrm>
        </p:spPr>
        <p:txBody>
          <a:bodyPr/>
          <a:lstStyle>
            <a:lvl1pPr>
              <a:defRPr/>
            </a:lvl1pPr>
          </a:lstStyle>
          <a:p>
            <a:pPr>
              <a:defRPr/>
            </a:pPr>
            <a:r>
              <a:rPr lang="en-GB"/>
              <a:t>22/03/2021</a:t>
            </a:r>
            <a:endParaRPr lang="en-US"/>
          </a:p>
        </p:txBody>
      </p:sp>
      <p:sp>
        <p:nvSpPr>
          <p:cNvPr id="5" name="Rectangle 6">
            <a:extLst>
              <a:ext uri="{FF2B5EF4-FFF2-40B4-BE49-F238E27FC236}">
                <a16:creationId xmlns:a16="http://schemas.microsoft.com/office/drawing/2014/main" id="{4B54136C-4E79-4659-9187-EE6AC944B437}"/>
              </a:ext>
            </a:extLst>
          </p:cNvPr>
          <p:cNvSpPr>
            <a:spLocks noGrp="1" noChangeArrowheads="1"/>
          </p:cNvSpPr>
          <p:nvPr>
            <p:ph type="sldNum" sz="quarter" idx="11"/>
          </p:nvPr>
        </p:nvSpPr>
        <p:spPr/>
        <p:txBody>
          <a:bodyPr/>
          <a:lstStyle>
            <a:lvl1pPr>
              <a:defRPr/>
            </a:lvl1pPr>
          </a:lstStyle>
          <a:p>
            <a:fld id="{B0AC0A01-77F7-434B-B18E-80DCB72B79FB}" type="slidenum">
              <a:rPr lang="en-US" altLang="en-US"/>
              <a:pPr/>
              <a:t>‹#›</a:t>
            </a:fld>
            <a:endParaRPr lang="en-US" altLang="en-US"/>
          </a:p>
        </p:txBody>
      </p:sp>
    </p:spTree>
    <p:extLst>
      <p:ext uri="{BB962C8B-B14F-4D97-AF65-F5344CB8AC3E}">
        <p14:creationId xmlns:p14="http://schemas.microsoft.com/office/powerpoint/2010/main" val="34761234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06400" y="1905000"/>
            <a:ext cx="5486400" cy="41910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6096000" y="1905000"/>
            <a:ext cx="5486400" cy="41910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379E023-6573-4DE7-BC40-E5055F88B858}"/>
              </a:ext>
            </a:extLst>
          </p:cNvPr>
          <p:cNvSpPr>
            <a:spLocks noGrp="1" noChangeArrowheads="1"/>
          </p:cNvSpPr>
          <p:nvPr>
            <p:ph type="dt" sz="half" idx="10"/>
          </p:nvPr>
        </p:nvSpPr>
        <p:spPr>
          <a:xfrm>
            <a:off x="5232400" y="6381750"/>
            <a:ext cx="3048000" cy="323850"/>
          </a:xfrm>
        </p:spPr>
        <p:txBody>
          <a:bodyPr/>
          <a:lstStyle>
            <a:lvl1pPr>
              <a:defRPr/>
            </a:lvl1pPr>
          </a:lstStyle>
          <a:p>
            <a:pPr>
              <a:defRPr/>
            </a:pPr>
            <a:r>
              <a:rPr lang="en-GB"/>
              <a:t>22/03/2021</a:t>
            </a:r>
            <a:endParaRPr lang="en-US"/>
          </a:p>
        </p:txBody>
      </p:sp>
      <p:sp>
        <p:nvSpPr>
          <p:cNvPr id="6" name="Rectangle 6">
            <a:extLst>
              <a:ext uri="{FF2B5EF4-FFF2-40B4-BE49-F238E27FC236}">
                <a16:creationId xmlns:a16="http://schemas.microsoft.com/office/drawing/2014/main" id="{677E0F7D-0470-4E8A-B98E-4B2313A57A79}"/>
              </a:ext>
            </a:extLst>
          </p:cNvPr>
          <p:cNvSpPr>
            <a:spLocks noGrp="1" noChangeArrowheads="1"/>
          </p:cNvSpPr>
          <p:nvPr>
            <p:ph type="sldNum" sz="quarter" idx="11"/>
          </p:nvPr>
        </p:nvSpPr>
        <p:spPr/>
        <p:txBody>
          <a:bodyPr/>
          <a:lstStyle>
            <a:lvl1pPr>
              <a:defRPr/>
            </a:lvl1pPr>
          </a:lstStyle>
          <a:p>
            <a:fld id="{53A0B05D-B552-4B0A-A9EB-EB3EB2B4F08B}" type="slidenum">
              <a:rPr lang="en-US" altLang="en-US"/>
              <a:pPr/>
              <a:t>‹#›</a:t>
            </a:fld>
            <a:endParaRPr lang="en-US" altLang="en-US"/>
          </a:p>
        </p:txBody>
      </p:sp>
    </p:spTree>
    <p:extLst>
      <p:ext uri="{BB962C8B-B14F-4D97-AF65-F5344CB8AC3E}">
        <p14:creationId xmlns:p14="http://schemas.microsoft.com/office/powerpoint/2010/main" val="12861772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4">
            <a:extLst>
              <a:ext uri="{FF2B5EF4-FFF2-40B4-BE49-F238E27FC236}">
                <a16:creationId xmlns:a16="http://schemas.microsoft.com/office/drawing/2014/main" id="{D1276C99-CE0F-457B-8AFD-C426D191E159}"/>
              </a:ext>
            </a:extLst>
          </p:cNvPr>
          <p:cNvSpPr>
            <a:spLocks noGrp="1" noChangeArrowheads="1"/>
          </p:cNvSpPr>
          <p:nvPr>
            <p:ph type="dt" sz="half" idx="10"/>
          </p:nvPr>
        </p:nvSpPr>
        <p:spPr>
          <a:xfrm>
            <a:off x="5232400" y="6381750"/>
            <a:ext cx="3048000" cy="323850"/>
          </a:xfrm>
        </p:spPr>
        <p:txBody>
          <a:bodyPr/>
          <a:lstStyle>
            <a:lvl1pPr>
              <a:defRPr/>
            </a:lvl1pPr>
          </a:lstStyle>
          <a:p>
            <a:pPr>
              <a:defRPr/>
            </a:pPr>
            <a:r>
              <a:rPr lang="en-GB"/>
              <a:t>22/03/2021</a:t>
            </a:r>
            <a:endParaRPr lang="en-US"/>
          </a:p>
        </p:txBody>
      </p:sp>
      <p:sp>
        <p:nvSpPr>
          <p:cNvPr id="8" name="Rectangle 6">
            <a:extLst>
              <a:ext uri="{FF2B5EF4-FFF2-40B4-BE49-F238E27FC236}">
                <a16:creationId xmlns:a16="http://schemas.microsoft.com/office/drawing/2014/main" id="{D90761FE-31CC-4DEA-BEDC-BC1825D80A03}"/>
              </a:ext>
            </a:extLst>
          </p:cNvPr>
          <p:cNvSpPr>
            <a:spLocks noGrp="1" noChangeArrowheads="1"/>
          </p:cNvSpPr>
          <p:nvPr>
            <p:ph type="sldNum" sz="quarter" idx="11"/>
          </p:nvPr>
        </p:nvSpPr>
        <p:spPr/>
        <p:txBody>
          <a:bodyPr/>
          <a:lstStyle>
            <a:lvl1pPr>
              <a:defRPr/>
            </a:lvl1pPr>
          </a:lstStyle>
          <a:p>
            <a:fld id="{F86ACC00-DE24-48D9-8DDA-765DB6B7FA56}" type="slidenum">
              <a:rPr lang="en-US" altLang="en-US"/>
              <a:pPr/>
              <a:t>‹#›</a:t>
            </a:fld>
            <a:endParaRPr lang="en-US" altLang="en-US"/>
          </a:p>
        </p:txBody>
      </p:sp>
    </p:spTree>
    <p:extLst>
      <p:ext uri="{BB962C8B-B14F-4D97-AF65-F5344CB8AC3E}">
        <p14:creationId xmlns:p14="http://schemas.microsoft.com/office/powerpoint/2010/main" val="31323857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9F430A3-F888-4BBF-89DD-08F82C108997}"/>
              </a:ext>
            </a:extLst>
          </p:cNvPr>
          <p:cNvSpPr>
            <a:spLocks noGrp="1" noChangeArrowheads="1"/>
          </p:cNvSpPr>
          <p:nvPr>
            <p:ph type="dt" sz="half" idx="10"/>
          </p:nvPr>
        </p:nvSpPr>
        <p:spPr>
          <a:xfrm>
            <a:off x="5232400" y="6381750"/>
            <a:ext cx="3048000" cy="323850"/>
          </a:xfrm>
        </p:spPr>
        <p:txBody>
          <a:bodyPr/>
          <a:lstStyle>
            <a:lvl1pPr>
              <a:defRPr/>
            </a:lvl1pPr>
          </a:lstStyle>
          <a:p>
            <a:pPr>
              <a:defRPr/>
            </a:pPr>
            <a:r>
              <a:rPr lang="en-GB"/>
              <a:t>22/03/2021</a:t>
            </a:r>
            <a:endParaRPr lang="en-US"/>
          </a:p>
        </p:txBody>
      </p:sp>
      <p:sp>
        <p:nvSpPr>
          <p:cNvPr id="3" name="Rectangle 6">
            <a:extLst>
              <a:ext uri="{FF2B5EF4-FFF2-40B4-BE49-F238E27FC236}">
                <a16:creationId xmlns:a16="http://schemas.microsoft.com/office/drawing/2014/main" id="{BE66B5DE-B0AD-4DAB-B67D-12354BD93614}"/>
              </a:ext>
            </a:extLst>
          </p:cNvPr>
          <p:cNvSpPr>
            <a:spLocks noGrp="1" noChangeArrowheads="1"/>
          </p:cNvSpPr>
          <p:nvPr>
            <p:ph type="sldNum" sz="quarter" idx="11"/>
          </p:nvPr>
        </p:nvSpPr>
        <p:spPr/>
        <p:txBody>
          <a:bodyPr/>
          <a:lstStyle>
            <a:lvl1pPr>
              <a:defRPr/>
            </a:lvl1pPr>
          </a:lstStyle>
          <a:p>
            <a:fld id="{6C0A84CE-8810-44BC-989D-7A23A34ACD82}" type="slidenum">
              <a:rPr lang="en-US" altLang="en-US"/>
              <a:pPr/>
              <a:t>‹#›</a:t>
            </a:fld>
            <a:endParaRPr lang="en-US" altLang="en-US"/>
          </a:p>
        </p:txBody>
      </p:sp>
    </p:spTree>
    <p:extLst>
      <p:ext uri="{BB962C8B-B14F-4D97-AF65-F5344CB8AC3E}">
        <p14:creationId xmlns:p14="http://schemas.microsoft.com/office/powerpoint/2010/main" val="19403362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2ACC4B5-FE89-450F-B546-DE1394ADD80D}"/>
              </a:ext>
            </a:extLst>
          </p:cNvPr>
          <p:cNvSpPr>
            <a:spLocks noGrp="1" noChangeArrowheads="1"/>
          </p:cNvSpPr>
          <p:nvPr>
            <p:ph type="dt" sz="half" idx="10"/>
          </p:nvPr>
        </p:nvSpPr>
        <p:spPr>
          <a:xfrm>
            <a:off x="5232400" y="6381750"/>
            <a:ext cx="3048000" cy="323850"/>
          </a:xfrm>
        </p:spPr>
        <p:txBody>
          <a:bodyPr/>
          <a:lstStyle>
            <a:lvl1pPr>
              <a:defRPr/>
            </a:lvl1pPr>
          </a:lstStyle>
          <a:p>
            <a:pPr>
              <a:defRPr/>
            </a:pPr>
            <a:r>
              <a:rPr lang="en-GB"/>
              <a:t>22/03/2021</a:t>
            </a:r>
            <a:endParaRPr lang="en-US"/>
          </a:p>
        </p:txBody>
      </p:sp>
      <p:sp>
        <p:nvSpPr>
          <p:cNvPr id="3" name="Rectangle 6">
            <a:extLst>
              <a:ext uri="{FF2B5EF4-FFF2-40B4-BE49-F238E27FC236}">
                <a16:creationId xmlns:a16="http://schemas.microsoft.com/office/drawing/2014/main" id="{65C87FB4-3C9B-4192-A043-64591C5E5F31}"/>
              </a:ext>
            </a:extLst>
          </p:cNvPr>
          <p:cNvSpPr>
            <a:spLocks noGrp="1" noChangeArrowheads="1"/>
          </p:cNvSpPr>
          <p:nvPr>
            <p:ph type="sldNum" sz="quarter" idx="11"/>
          </p:nvPr>
        </p:nvSpPr>
        <p:spPr/>
        <p:txBody>
          <a:bodyPr/>
          <a:lstStyle>
            <a:lvl1pPr>
              <a:defRPr/>
            </a:lvl1pPr>
          </a:lstStyle>
          <a:p>
            <a:fld id="{5ABDAE90-5EDE-4D21-A86B-59DDA5218D9F}" type="slidenum">
              <a:rPr lang="en-US" altLang="en-US"/>
              <a:pPr/>
              <a:t>‹#›</a:t>
            </a:fld>
            <a:endParaRPr lang="en-US" altLang="en-US"/>
          </a:p>
        </p:txBody>
      </p:sp>
    </p:spTree>
    <p:extLst>
      <p:ext uri="{BB962C8B-B14F-4D97-AF65-F5344CB8AC3E}">
        <p14:creationId xmlns:p14="http://schemas.microsoft.com/office/powerpoint/2010/main" val="3292855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1905000"/>
            <a:ext cx="11176000" cy="41910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Rectangle 4">
            <a:extLst>
              <a:ext uri="{FF2B5EF4-FFF2-40B4-BE49-F238E27FC236}">
                <a16:creationId xmlns:a16="http://schemas.microsoft.com/office/drawing/2014/main" id="{ED926D15-5F8A-41FE-BADF-25144087FFF2}"/>
              </a:ext>
            </a:extLst>
          </p:cNvPr>
          <p:cNvSpPr>
            <a:spLocks noGrp="1" noChangeArrowheads="1"/>
          </p:cNvSpPr>
          <p:nvPr>
            <p:ph type="dt" sz="half" idx="10"/>
          </p:nvPr>
        </p:nvSpPr>
        <p:spPr>
          <a:xfrm>
            <a:off x="5232400" y="6381750"/>
            <a:ext cx="3048000" cy="323850"/>
          </a:xfrm>
        </p:spPr>
        <p:txBody>
          <a:bodyPr/>
          <a:lstStyle>
            <a:lvl1pPr>
              <a:defRPr>
                <a:solidFill>
                  <a:schemeClr val="accent1"/>
                </a:solidFill>
              </a:defRPr>
            </a:lvl1pPr>
          </a:lstStyle>
          <a:p>
            <a:pPr>
              <a:defRPr/>
            </a:pPr>
            <a:r>
              <a:rPr lang="en-GB">
                <a:solidFill>
                  <a:srgbClr val="009E49"/>
                </a:solidFill>
              </a:rPr>
              <a:t>22/03/2021</a:t>
            </a:r>
            <a:endParaRPr lang="en-US">
              <a:solidFill>
                <a:srgbClr val="009E49"/>
              </a:solidFill>
            </a:endParaRPr>
          </a:p>
        </p:txBody>
      </p:sp>
      <p:sp>
        <p:nvSpPr>
          <p:cNvPr id="5" name="Slide Number Placeholder 4">
            <a:extLst>
              <a:ext uri="{FF2B5EF4-FFF2-40B4-BE49-F238E27FC236}">
                <a16:creationId xmlns:a16="http://schemas.microsoft.com/office/drawing/2014/main" id="{939FB105-FB3E-4CCD-9F95-C244D558B785}"/>
              </a:ext>
            </a:extLst>
          </p:cNvPr>
          <p:cNvSpPr>
            <a:spLocks noGrp="1" noChangeArrowheads="1"/>
          </p:cNvSpPr>
          <p:nvPr>
            <p:ph type="sldNum" sz="quarter" idx="11"/>
          </p:nvPr>
        </p:nvSpPr>
        <p:spPr/>
        <p:txBody>
          <a:bodyPr/>
          <a:lstStyle>
            <a:lvl1pPr>
              <a:defRPr/>
            </a:lvl1pPr>
          </a:lstStyle>
          <a:p>
            <a:fld id="{545FBB22-DCA6-4300-8E75-097E19788FA8}" type="slidenum">
              <a:rPr lang="en-US" altLang="en-US"/>
              <a:pPr/>
              <a:t>‹#›</a:t>
            </a:fld>
            <a:endParaRPr lang="en-US" altLang="en-US"/>
          </a:p>
        </p:txBody>
      </p:sp>
    </p:spTree>
    <p:extLst>
      <p:ext uri="{BB962C8B-B14F-4D97-AF65-F5344CB8AC3E}">
        <p14:creationId xmlns:p14="http://schemas.microsoft.com/office/powerpoint/2010/main" val="14934514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a:extLst>
              <a:ext uri="{FF2B5EF4-FFF2-40B4-BE49-F238E27FC236}">
                <a16:creationId xmlns:a16="http://schemas.microsoft.com/office/drawing/2014/main" id="{F850DCEF-28A6-4C4F-BF80-877157ECDA34}"/>
              </a:ext>
            </a:extLst>
          </p:cNvPr>
          <p:cNvSpPr>
            <a:spLocks noGrp="1" noChangeArrowheads="1"/>
          </p:cNvSpPr>
          <p:nvPr>
            <p:ph type="dt" sz="half" idx="10"/>
          </p:nvPr>
        </p:nvSpPr>
        <p:spPr>
          <a:xfrm>
            <a:off x="5232400" y="6381750"/>
            <a:ext cx="3048000" cy="323850"/>
          </a:xfrm>
        </p:spPr>
        <p:txBody>
          <a:bodyPr/>
          <a:lstStyle>
            <a:lvl1pPr>
              <a:defRPr/>
            </a:lvl1pPr>
          </a:lstStyle>
          <a:p>
            <a:pPr>
              <a:defRPr/>
            </a:pPr>
            <a:r>
              <a:rPr lang="en-GB"/>
              <a:t>22/03/2021</a:t>
            </a:r>
            <a:endParaRPr lang="en-US"/>
          </a:p>
        </p:txBody>
      </p:sp>
      <p:sp>
        <p:nvSpPr>
          <p:cNvPr id="6" name="Rectangle 6">
            <a:extLst>
              <a:ext uri="{FF2B5EF4-FFF2-40B4-BE49-F238E27FC236}">
                <a16:creationId xmlns:a16="http://schemas.microsoft.com/office/drawing/2014/main" id="{2FC371CE-6EF4-46CA-B82D-066F391684C7}"/>
              </a:ext>
            </a:extLst>
          </p:cNvPr>
          <p:cNvSpPr>
            <a:spLocks noGrp="1" noChangeArrowheads="1"/>
          </p:cNvSpPr>
          <p:nvPr>
            <p:ph type="sldNum" sz="quarter" idx="11"/>
          </p:nvPr>
        </p:nvSpPr>
        <p:spPr/>
        <p:txBody>
          <a:bodyPr/>
          <a:lstStyle>
            <a:lvl1pPr>
              <a:defRPr/>
            </a:lvl1pPr>
          </a:lstStyle>
          <a:p>
            <a:fld id="{9BA842A9-B56F-4D4E-8899-5178AAE24922}" type="slidenum">
              <a:rPr lang="en-US" altLang="en-US"/>
              <a:pPr/>
              <a:t>‹#›</a:t>
            </a:fld>
            <a:endParaRPr lang="en-US" altLang="en-US"/>
          </a:p>
        </p:txBody>
      </p:sp>
    </p:spTree>
    <p:extLst>
      <p:ext uri="{BB962C8B-B14F-4D97-AF65-F5344CB8AC3E}">
        <p14:creationId xmlns:p14="http://schemas.microsoft.com/office/powerpoint/2010/main" val="114477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7381" y="1484784"/>
            <a:ext cx="4704523" cy="792088"/>
          </a:xfrm>
          <a:prstGeom prst="rect">
            <a:avLst/>
          </a:prstGeom>
        </p:spPr>
        <p:txBody>
          <a:bodyPr anchor="b"/>
          <a:lstStyle>
            <a:lvl1pPr algn="l">
              <a:defRPr sz="2000" b="1"/>
            </a:lvl1pPr>
          </a:lstStyle>
          <a:p>
            <a:r>
              <a:rPr lang="en-GB" dirty="0"/>
              <a:t>Click to edit Master title style</a:t>
            </a:r>
            <a:endParaRPr lang="en-US" dirty="0"/>
          </a:p>
        </p:txBody>
      </p:sp>
      <p:sp>
        <p:nvSpPr>
          <p:cNvPr id="3" name="Picture Placeholder 2"/>
          <p:cNvSpPr>
            <a:spLocks noGrp="1"/>
          </p:cNvSpPr>
          <p:nvPr>
            <p:ph type="pic" idx="1"/>
          </p:nvPr>
        </p:nvSpPr>
        <p:spPr>
          <a:xfrm>
            <a:off x="5519936" y="1484784"/>
            <a:ext cx="6240693" cy="439248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endParaRPr lang="en-US" noProof="0" dirty="0"/>
          </a:p>
        </p:txBody>
      </p:sp>
      <p:sp>
        <p:nvSpPr>
          <p:cNvPr id="4" name="Text Placeholder 3"/>
          <p:cNvSpPr>
            <a:spLocks noGrp="1"/>
          </p:cNvSpPr>
          <p:nvPr>
            <p:ph type="body" sz="half" idx="2"/>
          </p:nvPr>
        </p:nvSpPr>
        <p:spPr>
          <a:xfrm>
            <a:off x="527381" y="2492896"/>
            <a:ext cx="4704523" cy="338437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
        <p:nvSpPr>
          <p:cNvPr id="5" name="Date Placeholder 4">
            <a:extLst>
              <a:ext uri="{FF2B5EF4-FFF2-40B4-BE49-F238E27FC236}">
                <a16:creationId xmlns:a16="http://schemas.microsoft.com/office/drawing/2014/main" id="{6F359041-A71A-4DEC-B6B7-CB65F89CDB0F}"/>
              </a:ext>
            </a:extLst>
          </p:cNvPr>
          <p:cNvSpPr>
            <a:spLocks noGrp="1" noChangeArrowheads="1"/>
          </p:cNvSpPr>
          <p:nvPr>
            <p:ph type="dt" sz="half" idx="10"/>
          </p:nvPr>
        </p:nvSpPr>
        <p:spPr>
          <a:xfrm>
            <a:off x="5232400" y="6381750"/>
            <a:ext cx="3048000" cy="323850"/>
          </a:xfrm>
        </p:spPr>
        <p:txBody>
          <a:bodyPr/>
          <a:lstStyle>
            <a:lvl1pPr>
              <a:defRPr/>
            </a:lvl1pPr>
          </a:lstStyle>
          <a:p>
            <a:pPr>
              <a:defRPr/>
            </a:pPr>
            <a:r>
              <a:rPr lang="en-GB"/>
              <a:t>22/03/2021</a:t>
            </a:r>
            <a:endParaRPr lang="en-US"/>
          </a:p>
        </p:txBody>
      </p:sp>
      <p:sp>
        <p:nvSpPr>
          <p:cNvPr id="6" name="Rectangle 6">
            <a:extLst>
              <a:ext uri="{FF2B5EF4-FFF2-40B4-BE49-F238E27FC236}">
                <a16:creationId xmlns:a16="http://schemas.microsoft.com/office/drawing/2014/main" id="{28F054E2-2380-4402-9A9C-0EC19B294C22}"/>
              </a:ext>
            </a:extLst>
          </p:cNvPr>
          <p:cNvSpPr>
            <a:spLocks noGrp="1" noChangeArrowheads="1"/>
          </p:cNvSpPr>
          <p:nvPr>
            <p:ph type="sldNum" sz="quarter" idx="11"/>
          </p:nvPr>
        </p:nvSpPr>
        <p:spPr/>
        <p:txBody>
          <a:bodyPr/>
          <a:lstStyle>
            <a:lvl1pPr>
              <a:defRPr/>
            </a:lvl1pPr>
          </a:lstStyle>
          <a:p>
            <a:fld id="{D30441B7-3478-45B5-A091-DDA188DD28A7}" type="slidenum">
              <a:rPr lang="en-US" altLang="en-US"/>
              <a:pPr/>
              <a:t>‹#›</a:t>
            </a:fld>
            <a:endParaRPr lang="en-US" altLang="en-US"/>
          </a:p>
        </p:txBody>
      </p:sp>
    </p:spTree>
    <p:extLst>
      <p:ext uri="{BB962C8B-B14F-4D97-AF65-F5344CB8AC3E}">
        <p14:creationId xmlns:p14="http://schemas.microsoft.com/office/powerpoint/2010/main" val="25830308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3392" y="1484784"/>
            <a:ext cx="10945216" cy="609600"/>
          </a:xfrm>
          <a:prstGeom prst="rect">
            <a:avLst/>
          </a:prstGeom>
        </p:spPr>
        <p:txBody>
          <a:bodyPr/>
          <a:lstStyle/>
          <a:p>
            <a:r>
              <a:rPr lang="en-GB" dirty="0"/>
              <a:t>Click to edit Master title style</a:t>
            </a:r>
            <a:endParaRPr lang="en-US" dirty="0"/>
          </a:p>
        </p:txBody>
      </p:sp>
      <p:sp>
        <p:nvSpPr>
          <p:cNvPr id="3" name="Vertical Text Placeholder 2"/>
          <p:cNvSpPr>
            <a:spLocks noGrp="1"/>
          </p:cNvSpPr>
          <p:nvPr>
            <p:ph type="body" orient="vert" idx="1"/>
          </p:nvPr>
        </p:nvSpPr>
        <p:spPr>
          <a:xfrm rot="16200000">
            <a:off x="4027264" y="-1293316"/>
            <a:ext cx="4123184" cy="10959504"/>
          </a:xfrm>
          <a:prstGeom prst="rect">
            <a:avLst/>
          </a:prstGeom>
        </p:spPr>
        <p:txBody>
          <a:bodyPr vert="eaVert"/>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Rectangle 4">
            <a:extLst>
              <a:ext uri="{FF2B5EF4-FFF2-40B4-BE49-F238E27FC236}">
                <a16:creationId xmlns:a16="http://schemas.microsoft.com/office/drawing/2014/main" id="{A0112E40-9689-4C89-943D-76217B67DE9E}"/>
              </a:ext>
            </a:extLst>
          </p:cNvPr>
          <p:cNvSpPr>
            <a:spLocks noGrp="1" noChangeArrowheads="1"/>
          </p:cNvSpPr>
          <p:nvPr>
            <p:ph type="dt" sz="half" idx="10"/>
          </p:nvPr>
        </p:nvSpPr>
        <p:spPr>
          <a:xfrm>
            <a:off x="5232400" y="6381750"/>
            <a:ext cx="3048000" cy="323850"/>
          </a:xfrm>
        </p:spPr>
        <p:txBody>
          <a:bodyPr/>
          <a:lstStyle>
            <a:lvl1pPr>
              <a:defRPr/>
            </a:lvl1pPr>
          </a:lstStyle>
          <a:p>
            <a:pPr>
              <a:defRPr/>
            </a:pPr>
            <a:r>
              <a:rPr lang="en-GB"/>
              <a:t>22/03/2021</a:t>
            </a:r>
            <a:endParaRPr lang="en-US"/>
          </a:p>
        </p:txBody>
      </p:sp>
      <p:sp>
        <p:nvSpPr>
          <p:cNvPr id="5" name="Rectangle 6">
            <a:extLst>
              <a:ext uri="{FF2B5EF4-FFF2-40B4-BE49-F238E27FC236}">
                <a16:creationId xmlns:a16="http://schemas.microsoft.com/office/drawing/2014/main" id="{607C5F83-C3E0-47F1-B544-A5FC6D38662E}"/>
              </a:ext>
            </a:extLst>
          </p:cNvPr>
          <p:cNvSpPr>
            <a:spLocks noGrp="1" noChangeArrowheads="1"/>
          </p:cNvSpPr>
          <p:nvPr>
            <p:ph type="sldNum" sz="quarter" idx="11"/>
          </p:nvPr>
        </p:nvSpPr>
        <p:spPr/>
        <p:txBody>
          <a:bodyPr/>
          <a:lstStyle>
            <a:lvl1pPr>
              <a:defRPr/>
            </a:lvl1pPr>
          </a:lstStyle>
          <a:p>
            <a:fld id="{C37F02DB-32E1-48AF-8E4C-00231D6642E0}" type="slidenum">
              <a:rPr lang="en-US" altLang="en-US"/>
              <a:pPr/>
              <a:t>‹#›</a:t>
            </a:fld>
            <a:endParaRPr lang="en-US" altLang="en-US"/>
          </a:p>
        </p:txBody>
      </p:sp>
    </p:spTree>
    <p:extLst>
      <p:ext uri="{BB962C8B-B14F-4D97-AF65-F5344CB8AC3E}">
        <p14:creationId xmlns:p14="http://schemas.microsoft.com/office/powerpoint/2010/main" val="41310767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rot="16200000">
            <a:off x="3935760" y="-1467544"/>
            <a:ext cx="4320480" cy="10945216"/>
          </a:xfrm>
          <a:prstGeom prst="rect">
            <a:avLst/>
          </a:prstGeom>
        </p:spPr>
        <p:txBody>
          <a:bodyPr vert="eaVert"/>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Rectangle 4">
            <a:extLst>
              <a:ext uri="{FF2B5EF4-FFF2-40B4-BE49-F238E27FC236}">
                <a16:creationId xmlns:a16="http://schemas.microsoft.com/office/drawing/2014/main" id="{58F2B5C2-AA57-424C-A702-0E5253CEB7E7}"/>
              </a:ext>
            </a:extLst>
          </p:cNvPr>
          <p:cNvSpPr>
            <a:spLocks noGrp="1" noChangeArrowheads="1"/>
          </p:cNvSpPr>
          <p:nvPr>
            <p:ph type="dt" sz="half" idx="10"/>
          </p:nvPr>
        </p:nvSpPr>
        <p:spPr>
          <a:xfrm>
            <a:off x="5232400" y="6381750"/>
            <a:ext cx="3048000" cy="323850"/>
          </a:xfrm>
        </p:spPr>
        <p:txBody>
          <a:bodyPr/>
          <a:lstStyle>
            <a:lvl1pPr>
              <a:defRPr/>
            </a:lvl1pPr>
          </a:lstStyle>
          <a:p>
            <a:pPr>
              <a:defRPr/>
            </a:pPr>
            <a:r>
              <a:rPr lang="en-GB"/>
              <a:t>22/03/2021</a:t>
            </a:r>
            <a:endParaRPr lang="en-US"/>
          </a:p>
        </p:txBody>
      </p:sp>
      <p:sp>
        <p:nvSpPr>
          <p:cNvPr id="5" name="Rectangle 6">
            <a:extLst>
              <a:ext uri="{FF2B5EF4-FFF2-40B4-BE49-F238E27FC236}">
                <a16:creationId xmlns:a16="http://schemas.microsoft.com/office/drawing/2014/main" id="{B8FBAD33-57D1-47FF-8E04-0D88EF18B76D}"/>
              </a:ext>
            </a:extLst>
          </p:cNvPr>
          <p:cNvSpPr>
            <a:spLocks noGrp="1" noChangeArrowheads="1"/>
          </p:cNvSpPr>
          <p:nvPr>
            <p:ph type="sldNum" sz="quarter" idx="11"/>
          </p:nvPr>
        </p:nvSpPr>
        <p:spPr/>
        <p:txBody>
          <a:bodyPr/>
          <a:lstStyle>
            <a:lvl1pPr>
              <a:defRPr/>
            </a:lvl1pPr>
          </a:lstStyle>
          <a:p>
            <a:fld id="{49B13DE1-4659-4DFF-BC53-26931269E1D8}" type="slidenum">
              <a:rPr lang="en-US" altLang="en-US"/>
              <a:pPr/>
              <a:t>‹#›</a:t>
            </a:fld>
            <a:endParaRPr lang="en-US" altLang="en-US"/>
          </a:p>
        </p:txBody>
      </p:sp>
    </p:spTree>
    <p:extLst>
      <p:ext uri="{BB962C8B-B14F-4D97-AF65-F5344CB8AC3E}">
        <p14:creationId xmlns:p14="http://schemas.microsoft.com/office/powerpoint/2010/main" val="2191359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06400" y="381000"/>
            <a:ext cx="8128000" cy="609600"/>
          </a:xfrm>
          <a:prstGeom prst="rect">
            <a:avLst/>
          </a:prstGeom>
        </p:spPr>
        <p:txBody>
          <a:bodyPr/>
          <a:lstStyle/>
          <a:p>
            <a:r>
              <a:rPr lang="en-GB" dirty="0"/>
              <a:t>Click to edit Master title style</a:t>
            </a:r>
            <a:endParaRPr lang="en-US" dirty="0"/>
          </a:p>
        </p:txBody>
      </p:sp>
      <p:sp>
        <p:nvSpPr>
          <p:cNvPr id="3" name="Chart Placeholder 2"/>
          <p:cNvSpPr>
            <a:spLocks noGrp="1"/>
          </p:cNvSpPr>
          <p:nvPr>
            <p:ph type="chart" idx="1"/>
          </p:nvPr>
        </p:nvSpPr>
        <p:spPr>
          <a:xfrm>
            <a:off x="406400" y="1905000"/>
            <a:ext cx="11176000" cy="4191000"/>
          </a:xfrm>
          <a:prstGeom prst="rect">
            <a:avLst/>
          </a:prstGeom>
        </p:spPr>
        <p:txBody>
          <a:bodyPr/>
          <a:lstStyle/>
          <a:p>
            <a:pPr lvl="0"/>
            <a:endParaRPr lang="en-US" noProof="0"/>
          </a:p>
        </p:txBody>
      </p:sp>
      <p:sp>
        <p:nvSpPr>
          <p:cNvPr id="4" name="Rectangle 4">
            <a:extLst>
              <a:ext uri="{FF2B5EF4-FFF2-40B4-BE49-F238E27FC236}">
                <a16:creationId xmlns:a16="http://schemas.microsoft.com/office/drawing/2014/main" id="{C796436B-0AEB-4AD4-A50D-A294133F30EA}"/>
              </a:ext>
            </a:extLst>
          </p:cNvPr>
          <p:cNvSpPr>
            <a:spLocks noGrp="1" noChangeArrowheads="1"/>
          </p:cNvSpPr>
          <p:nvPr>
            <p:ph type="dt" sz="half" idx="10"/>
          </p:nvPr>
        </p:nvSpPr>
        <p:spPr>
          <a:xfrm>
            <a:off x="5232400" y="6381750"/>
            <a:ext cx="3048000" cy="323850"/>
          </a:xfrm>
        </p:spPr>
        <p:txBody>
          <a:bodyPr/>
          <a:lstStyle>
            <a:lvl1pPr>
              <a:defRPr/>
            </a:lvl1pPr>
          </a:lstStyle>
          <a:p>
            <a:pPr>
              <a:defRPr/>
            </a:pPr>
            <a:r>
              <a:rPr lang="en-GB"/>
              <a:t>22/03/2021</a:t>
            </a:r>
            <a:endParaRPr lang="en-US"/>
          </a:p>
        </p:txBody>
      </p:sp>
      <p:sp>
        <p:nvSpPr>
          <p:cNvPr id="5" name="Rectangle 6">
            <a:extLst>
              <a:ext uri="{FF2B5EF4-FFF2-40B4-BE49-F238E27FC236}">
                <a16:creationId xmlns:a16="http://schemas.microsoft.com/office/drawing/2014/main" id="{A2D10F58-7B14-400F-BB75-F5392E99337A}"/>
              </a:ext>
            </a:extLst>
          </p:cNvPr>
          <p:cNvSpPr>
            <a:spLocks noGrp="1" noChangeArrowheads="1"/>
          </p:cNvSpPr>
          <p:nvPr>
            <p:ph type="sldNum" sz="quarter" idx="11"/>
          </p:nvPr>
        </p:nvSpPr>
        <p:spPr/>
        <p:txBody>
          <a:bodyPr/>
          <a:lstStyle>
            <a:lvl1pPr>
              <a:defRPr/>
            </a:lvl1pPr>
          </a:lstStyle>
          <a:p>
            <a:fld id="{2987397E-679F-46FA-97E6-B875997B8ED0}" type="slidenum">
              <a:rPr lang="en-US" altLang="en-US"/>
              <a:pPr/>
              <a:t>‹#›</a:t>
            </a:fld>
            <a:endParaRPr lang="en-US" altLang="en-US"/>
          </a:p>
        </p:txBody>
      </p:sp>
    </p:spTree>
    <p:extLst>
      <p:ext uri="{BB962C8B-B14F-4D97-AF65-F5344CB8AC3E}">
        <p14:creationId xmlns:p14="http://schemas.microsoft.com/office/powerpoint/2010/main" val="711233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392" y="1484785"/>
            <a:ext cx="11137237" cy="864096"/>
          </a:xfrm>
          <a:prstGeom prst="rect">
            <a:avLst/>
          </a:prstGeom>
        </p:spPr>
        <p:txBody>
          <a:bodyPr/>
          <a:lstStyle>
            <a:lvl1pPr algn="l">
              <a:defRPr sz="3000" b="1" cap="all"/>
            </a:lvl1pPr>
          </a:lstStyle>
          <a:p>
            <a:r>
              <a:rPr lang="en-GB" dirty="0"/>
              <a:t>Click to edit Master title style</a:t>
            </a:r>
            <a:endParaRPr lang="en-US" dirty="0"/>
          </a:p>
        </p:txBody>
      </p:sp>
      <p:sp>
        <p:nvSpPr>
          <p:cNvPr id="3" name="Text Placeholder 2"/>
          <p:cNvSpPr>
            <a:spLocks noGrp="1"/>
          </p:cNvSpPr>
          <p:nvPr>
            <p:ph type="body" idx="1"/>
          </p:nvPr>
        </p:nvSpPr>
        <p:spPr>
          <a:xfrm>
            <a:off x="623392" y="2708920"/>
            <a:ext cx="11137237" cy="3312368"/>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dirty="0"/>
              <a:t>Click to edit Master text styles</a:t>
            </a:r>
          </a:p>
        </p:txBody>
      </p:sp>
      <p:sp>
        <p:nvSpPr>
          <p:cNvPr id="4" name="Rectangle 4">
            <a:extLst>
              <a:ext uri="{FF2B5EF4-FFF2-40B4-BE49-F238E27FC236}">
                <a16:creationId xmlns:a16="http://schemas.microsoft.com/office/drawing/2014/main" id="{7C33FD6D-81DD-43A6-978A-5930FB0DA132}"/>
              </a:ext>
            </a:extLst>
          </p:cNvPr>
          <p:cNvSpPr>
            <a:spLocks noGrp="1" noChangeArrowheads="1"/>
          </p:cNvSpPr>
          <p:nvPr>
            <p:ph type="dt" sz="half" idx="10"/>
          </p:nvPr>
        </p:nvSpPr>
        <p:spPr>
          <a:xfrm>
            <a:off x="5232400" y="6381750"/>
            <a:ext cx="3048000" cy="323850"/>
          </a:xfrm>
        </p:spPr>
        <p:txBody>
          <a:bodyPr/>
          <a:lstStyle>
            <a:lvl1pPr>
              <a:defRPr/>
            </a:lvl1pPr>
          </a:lstStyle>
          <a:p>
            <a:pPr>
              <a:defRPr/>
            </a:pPr>
            <a:r>
              <a:rPr lang="en-GB"/>
              <a:t>22/03/2021</a:t>
            </a:r>
            <a:endParaRPr lang="en-US"/>
          </a:p>
        </p:txBody>
      </p:sp>
      <p:sp>
        <p:nvSpPr>
          <p:cNvPr id="5" name="Rectangle 6">
            <a:extLst>
              <a:ext uri="{FF2B5EF4-FFF2-40B4-BE49-F238E27FC236}">
                <a16:creationId xmlns:a16="http://schemas.microsoft.com/office/drawing/2014/main" id="{4B54136C-4E79-4659-9187-EE6AC944B437}"/>
              </a:ext>
            </a:extLst>
          </p:cNvPr>
          <p:cNvSpPr>
            <a:spLocks noGrp="1" noChangeArrowheads="1"/>
          </p:cNvSpPr>
          <p:nvPr>
            <p:ph type="sldNum" sz="quarter" idx="11"/>
          </p:nvPr>
        </p:nvSpPr>
        <p:spPr/>
        <p:txBody>
          <a:bodyPr/>
          <a:lstStyle>
            <a:lvl1pPr>
              <a:defRPr/>
            </a:lvl1pPr>
          </a:lstStyle>
          <a:p>
            <a:fld id="{B0AC0A01-77F7-434B-B18E-80DCB72B79FB}" type="slidenum">
              <a:rPr lang="en-US" altLang="en-US"/>
              <a:pPr/>
              <a:t>‹#›</a:t>
            </a:fld>
            <a:endParaRPr lang="en-US" altLang="en-US"/>
          </a:p>
        </p:txBody>
      </p:sp>
    </p:spTree>
    <p:extLst>
      <p:ext uri="{BB962C8B-B14F-4D97-AF65-F5344CB8AC3E}">
        <p14:creationId xmlns:p14="http://schemas.microsoft.com/office/powerpoint/2010/main" val="3125395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06400" y="1905000"/>
            <a:ext cx="5486400" cy="41910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6096000" y="1905000"/>
            <a:ext cx="5486400" cy="41910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379E023-6573-4DE7-BC40-E5055F88B858}"/>
              </a:ext>
            </a:extLst>
          </p:cNvPr>
          <p:cNvSpPr>
            <a:spLocks noGrp="1" noChangeArrowheads="1"/>
          </p:cNvSpPr>
          <p:nvPr>
            <p:ph type="dt" sz="half" idx="10"/>
          </p:nvPr>
        </p:nvSpPr>
        <p:spPr>
          <a:xfrm>
            <a:off x="5232400" y="6381750"/>
            <a:ext cx="3048000" cy="323850"/>
          </a:xfrm>
        </p:spPr>
        <p:txBody>
          <a:bodyPr/>
          <a:lstStyle>
            <a:lvl1pPr>
              <a:defRPr/>
            </a:lvl1pPr>
          </a:lstStyle>
          <a:p>
            <a:pPr>
              <a:defRPr/>
            </a:pPr>
            <a:r>
              <a:rPr lang="en-GB"/>
              <a:t>22/03/2021</a:t>
            </a:r>
            <a:endParaRPr lang="en-US"/>
          </a:p>
        </p:txBody>
      </p:sp>
      <p:sp>
        <p:nvSpPr>
          <p:cNvPr id="6" name="Rectangle 6">
            <a:extLst>
              <a:ext uri="{FF2B5EF4-FFF2-40B4-BE49-F238E27FC236}">
                <a16:creationId xmlns:a16="http://schemas.microsoft.com/office/drawing/2014/main" id="{677E0F7D-0470-4E8A-B98E-4B2313A57A79}"/>
              </a:ext>
            </a:extLst>
          </p:cNvPr>
          <p:cNvSpPr>
            <a:spLocks noGrp="1" noChangeArrowheads="1"/>
          </p:cNvSpPr>
          <p:nvPr>
            <p:ph type="sldNum" sz="quarter" idx="11"/>
          </p:nvPr>
        </p:nvSpPr>
        <p:spPr/>
        <p:txBody>
          <a:bodyPr/>
          <a:lstStyle>
            <a:lvl1pPr>
              <a:defRPr/>
            </a:lvl1pPr>
          </a:lstStyle>
          <a:p>
            <a:fld id="{53A0B05D-B552-4B0A-A9EB-EB3EB2B4F08B}" type="slidenum">
              <a:rPr lang="en-US" altLang="en-US"/>
              <a:pPr/>
              <a:t>‹#›</a:t>
            </a:fld>
            <a:endParaRPr lang="en-US" altLang="en-US"/>
          </a:p>
        </p:txBody>
      </p:sp>
    </p:spTree>
    <p:extLst>
      <p:ext uri="{BB962C8B-B14F-4D97-AF65-F5344CB8AC3E}">
        <p14:creationId xmlns:p14="http://schemas.microsoft.com/office/powerpoint/2010/main" val="1187849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9"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9"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4">
            <a:extLst>
              <a:ext uri="{FF2B5EF4-FFF2-40B4-BE49-F238E27FC236}">
                <a16:creationId xmlns:a16="http://schemas.microsoft.com/office/drawing/2014/main" id="{D1276C99-CE0F-457B-8AFD-C426D191E159}"/>
              </a:ext>
            </a:extLst>
          </p:cNvPr>
          <p:cNvSpPr>
            <a:spLocks noGrp="1" noChangeArrowheads="1"/>
          </p:cNvSpPr>
          <p:nvPr>
            <p:ph type="dt" sz="half" idx="10"/>
          </p:nvPr>
        </p:nvSpPr>
        <p:spPr>
          <a:xfrm>
            <a:off x="5232400" y="6381750"/>
            <a:ext cx="3048000" cy="323850"/>
          </a:xfrm>
        </p:spPr>
        <p:txBody>
          <a:bodyPr/>
          <a:lstStyle>
            <a:lvl1pPr>
              <a:defRPr/>
            </a:lvl1pPr>
          </a:lstStyle>
          <a:p>
            <a:pPr>
              <a:defRPr/>
            </a:pPr>
            <a:r>
              <a:rPr lang="en-GB"/>
              <a:t>22/03/2021</a:t>
            </a:r>
            <a:endParaRPr lang="en-US"/>
          </a:p>
        </p:txBody>
      </p:sp>
      <p:sp>
        <p:nvSpPr>
          <p:cNvPr id="8" name="Rectangle 6">
            <a:extLst>
              <a:ext uri="{FF2B5EF4-FFF2-40B4-BE49-F238E27FC236}">
                <a16:creationId xmlns:a16="http://schemas.microsoft.com/office/drawing/2014/main" id="{D90761FE-31CC-4DEA-BEDC-BC1825D80A03}"/>
              </a:ext>
            </a:extLst>
          </p:cNvPr>
          <p:cNvSpPr>
            <a:spLocks noGrp="1" noChangeArrowheads="1"/>
          </p:cNvSpPr>
          <p:nvPr>
            <p:ph type="sldNum" sz="quarter" idx="11"/>
          </p:nvPr>
        </p:nvSpPr>
        <p:spPr/>
        <p:txBody>
          <a:bodyPr/>
          <a:lstStyle>
            <a:lvl1pPr>
              <a:defRPr/>
            </a:lvl1pPr>
          </a:lstStyle>
          <a:p>
            <a:fld id="{F86ACC00-DE24-48D9-8DDA-765DB6B7FA56}" type="slidenum">
              <a:rPr lang="en-US" altLang="en-US"/>
              <a:pPr/>
              <a:t>‹#›</a:t>
            </a:fld>
            <a:endParaRPr lang="en-US" altLang="en-US"/>
          </a:p>
        </p:txBody>
      </p:sp>
    </p:spTree>
    <p:extLst>
      <p:ext uri="{BB962C8B-B14F-4D97-AF65-F5344CB8AC3E}">
        <p14:creationId xmlns:p14="http://schemas.microsoft.com/office/powerpoint/2010/main" val="3598898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9F430A3-F888-4BBF-89DD-08F82C108997}"/>
              </a:ext>
            </a:extLst>
          </p:cNvPr>
          <p:cNvSpPr>
            <a:spLocks noGrp="1" noChangeArrowheads="1"/>
          </p:cNvSpPr>
          <p:nvPr>
            <p:ph type="dt" sz="half" idx="10"/>
          </p:nvPr>
        </p:nvSpPr>
        <p:spPr>
          <a:xfrm>
            <a:off x="5232400" y="6381750"/>
            <a:ext cx="3048000" cy="323850"/>
          </a:xfrm>
        </p:spPr>
        <p:txBody>
          <a:bodyPr/>
          <a:lstStyle>
            <a:lvl1pPr>
              <a:defRPr/>
            </a:lvl1pPr>
          </a:lstStyle>
          <a:p>
            <a:pPr>
              <a:defRPr/>
            </a:pPr>
            <a:r>
              <a:rPr lang="en-GB"/>
              <a:t>22/03/2021</a:t>
            </a:r>
            <a:endParaRPr lang="en-US"/>
          </a:p>
        </p:txBody>
      </p:sp>
      <p:sp>
        <p:nvSpPr>
          <p:cNvPr id="3" name="Rectangle 6">
            <a:extLst>
              <a:ext uri="{FF2B5EF4-FFF2-40B4-BE49-F238E27FC236}">
                <a16:creationId xmlns:a16="http://schemas.microsoft.com/office/drawing/2014/main" id="{BE66B5DE-B0AD-4DAB-B67D-12354BD93614}"/>
              </a:ext>
            </a:extLst>
          </p:cNvPr>
          <p:cNvSpPr>
            <a:spLocks noGrp="1" noChangeArrowheads="1"/>
          </p:cNvSpPr>
          <p:nvPr>
            <p:ph type="sldNum" sz="quarter" idx="11"/>
          </p:nvPr>
        </p:nvSpPr>
        <p:spPr/>
        <p:txBody>
          <a:bodyPr/>
          <a:lstStyle>
            <a:lvl1pPr>
              <a:defRPr/>
            </a:lvl1pPr>
          </a:lstStyle>
          <a:p>
            <a:fld id="{6C0A84CE-8810-44BC-989D-7A23A34ACD82}" type="slidenum">
              <a:rPr lang="en-US" altLang="en-US"/>
              <a:pPr/>
              <a:t>‹#›</a:t>
            </a:fld>
            <a:endParaRPr lang="en-US" altLang="en-US"/>
          </a:p>
        </p:txBody>
      </p:sp>
    </p:spTree>
    <p:extLst>
      <p:ext uri="{BB962C8B-B14F-4D97-AF65-F5344CB8AC3E}">
        <p14:creationId xmlns:p14="http://schemas.microsoft.com/office/powerpoint/2010/main" val="2808833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2ACC4B5-FE89-450F-B546-DE1394ADD80D}"/>
              </a:ext>
            </a:extLst>
          </p:cNvPr>
          <p:cNvSpPr>
            <a:spLocks noGrp="1" noChangeArrowheads="1"/>
          </p:cNvSpPr>
          <p:nvPr>
            <p:ph type="dt" sz="half" idx="10"/>
          </p:nvPr>
        </p:nvSpPr>
        <p:spPr>
          <a:xfrm>
            <a:off x="5232400" y="6381750"/>
            <a:ext cx="3048000" cy="323850"/>
          </a:xfrm>
        </p:spPr>
        <p:txBody>
          <a:bodyPr/>
          <a:lstStyle>
            <a:lvl1pPr>
              <a:defRPr/>
            </a:lvl1pPr>
          </a:lstStyle>
          <a:p>
            <a:pPr>
              <a:defRPr/>
            </a:pPr>
            <a:r>
              <a:rPr lang="en-GB"/>
              <a:t>22/03/2021</a:t>
            </a:r>
            <a:endParaRPr lang="en-US"/>
          </a:p>
        </p:txBody>
      </p:sp>
      <p:sp>
        <p:nvSpPr>
          <p:cNvPr id="3" name="Rectangle 6">
            <a:extLst>
              <a:ext uri="{FF2B5EF4-FFF2-40B4-BE49-F238E27FC236}">
                <a16:creationId xmlns:a16="http://schemas.microsoft.com/office/drawing/2014/main" id="{65C87FB4-3C9B-4192-A043-64591C5E5F31}"/>
              </a:ext>
            </a:extLst>
          </p:cNvPr>
          <p:cNvSpPr>
            <a:spLocks noGrp="1" noChangeArrowheads="1"/>
          </p:cNvSpPr>
          <p:nvPr>
            <p:ph type="sldNum" sz="quarter" idx="11"/>
          </p:nvPr>
        </p:nvSpPr>
        <p:spPr/>
        <p:txBody>
          <a:bodyPr/>
          <a:lstStyle>
            <a:lvl1pPr>
              <a:defRPr/>
            </a:lvl1pPr>
          </a:lstStyle>
          <a:p>
            <a:fld id="{5ABDAE90-5EDE-4D21-A86B-59DDA5218D9F}" type="slidenum">
              <a:rPr lang="en-US" altLang="en-US"/>
              <a:pPr/>
              <a:t>‹#›</a:t>
            </a:fld>
            <a:endParaRPr lang="en-US" altLang="en-US"/>
          </a:p>
        </p:txBody>
      </p:sp>
    </p:spTree>
    <p:extLst>
      <p:ext uri="{BB962C8B-B14F-4D97-AF65-F5344CB8AC3E}">
        <p14:creationId xmlns:p14="http://schemas.microsoft.com/office/powerpoint/2010/main" val="2845976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a:prstGeom prst="rect">
            <a:avLst/>
          </a:prstGeo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3"/>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2" y="1435103"/>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a:extLst>
              <a:ext uri="{FF2B5EF4-FFF2-40B4-BE49-F238E27FC236}">
                <a16:creationId xmlns:a16="http://schemas.microsoft.com/office/drawing/2014/main" id="{F850DCEF-28A6-4C4F-BF80-877157ECDA34}"/>
              </a:ext>
            </a:extLst>
          </p:cNvPr>
          <p:cNvSpPr>
            <a:spLocks noGrp="1" noChangeArrowheads="1"/>
          </p:cNvSpPr>
          <p:nvPr>
            <p:ph type="dt" sz="half" idx="10"/>
          </p:nvPr>
        </p:nvSpPr>
        <p:spPr>
          <a:xfrm>
            <a:off x="5232400" y="6381750"/>
            <a:ext cx="3048000" cy="323850"/>
          </a:xfrm>
        </p:spPr>
        <p:txBody>
          <a:bodyPr/>
          <a:lstStyle>
            <a:lvl1pPr>
              <a:defRPr/>
            </a:lvl1pPr>
          </a:lstStyle>
          <a:p>
            <a:pPr>
              <a:defRPr/>
            </a:pPr>
            <a:r>
              <a:rPr lang="en-GB"/>
              <a:t>22/03/2021</a:t>
            </a:r>
            <a:endParaRPr lang="en-US"/>
          </a:p>
        </p:txBody>
      </p:sp>
      <p:sp>
        <p:nvSpPr>
          <p:cNvPr id="6" name="Rectangle 6">
            <a:extLst>
              <a:ext uri="{FF2B5EF4-FFF2-40B4-BE49-F238E27FC236}">
                <a16:creationId xmlns:a16="http://schemas.microsoft.com/office/drawing/2014/main" id="{2FC371CE-6EF4-46CA-B82D-066F391684C7}"/>
              </a:ext>
            </a:extLst>
          </p:cNvPr>
          <p:cNvSpPr>
            <a:spLocks noGrp="1" noChangeArrowheads="1"/>
          </p:cNvSpPr>
          <p:nvPr>
            <p:ph type="sldNum" sz="quarter" idx="11"/>
          </p:nvPr>
        </p:nvSpPr>
        <p:spPr/>
        <p:txBody>
          <a:bodyPr/>
          <a:lstStyle>
            <a:lvl1pPr>
              <a:defRPr/>
            </a:lvl1pPr>
          </a:lstStyle>
          <a:p>
            <a:fld id="{9BA842A9-B56F-4D4E-8899-5178AAE24922}" type="slidenum">
              <a:rPr lang="en-US" altLang="en-US"/>
              <a:pPr/>
              <a:t>‹#›</a:t>
            </a:fld>
            <a:endParaRPr lang="en-US" altLang="en-US"/>
          </a:p>
        </p:txBody>
      </p:sp>
    </p:spTree>
    <p:extLst>
      <p:ext uri="{BB962C8B-B14F-4D97-AF65-F5344CB8AC3E}">
        <p14:creationId xmlns:p14="http://schemas.microsoft.com/office/powerpoint/2010/main" val="1013421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7381" y="1484784"/>
            <a:ext cx="4704523" cy="792088"/>
          </a:xfrm>
          <a:prstGeom prst="rect">
            <a:avLst/>
          </a:prstGeom>
        </p:spPr>
        <p:txBody>
          <a:bodyPr anchor="b"/>
          <a:lstStyle>
            <a:lvl1pPr algn="l">
              <a:defRPr sz="2000" b="1"/>
            </a:lvl1pPr>
          </a:lstStyle>
          <a:p>
            <a:r>
              <a:rPr lang="en-GB" dirty="0"/>
              <a:t>Click to edit Master title style</a:t>
            </a:r>
            <a:endParaRPr lang="en-US" dirty="0"/>
          </a:p>
        </p:txBody>
      </p:sp>
      <p:sp>
        <p:nvSpPr>
          <p:cNvPr id="3" name="Picture Placeholder 2"/>
          <p:cNvSpPr>
            <a:spLocks noGrp="1"/>
          </p:cNvSpPr>
          <p:nvPr>
            <p:ph type="pic" idx="1"/>
          </p:nvPr>
        </p:nvSpPr>
        <p:spPr>
          <a:xfrm>
            <a:off x="5519936" y="1484786"/>
            <a:ext cx="6240693" cy="439248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endParaRPr lang="en-US" noProof="0" dirty="0"/>
          </a:p>
        </p:txBody>
      </p:sp>
      <p:sp>
        <p:nvSpPr>
          <p:cNvPr id="4" name="Text Placeholder 3"/>
          <p:cNvSpPr>
            <a:spLocks noGrp="1"/>
          </p:cNvSpPr>
          <p:nvPr>
            <p:ph type="body" sz="half" idx="2"/>
          </p:nvPr>
        </p:nvSpPr>
        <p:spPr>
          <a:xfrm>
            <a:off x="527381" y="2492896"/>
            <a:ext cx="4704523" cy="338437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
        <p:nvSpPr>
          <p:cNvPr id="5" name="Date Placeholder 4">
            <a:extLst>
              <a:ext uri="{FF2B5EF4-FFF2-40B4-BE49-F238E27FC236}">
                <a16:creationId xmlns:a16="http://schemas.microsoft.com/office/drawing/2014/main" id="{6F359041-A71A-4DEC-B6B7-CB65F89CDB0F}"/>
              </a:ext>
            </a:extLst>
          </p:cNvPr>
          <p:cNvSpPr>
            <a:spLocks noGrp="1" noChangeArrowheads="1"/>
          </p:cNvSpPr>
          <p:nvPr>
            <p:ph type="dt" sz="half" idx="10"/>
          </p:nvPr>
        </p:nvSpPr>
        <p:spPr>
          <a:xfrm>
            <a:off x="5232400" y="6381750"/>
            <a:ext cx="3048000" cy="323850"/>
          </a:xfrm>
        </p:spPr>
        <p:txBody>
          <a:bodyPr/>
          <a:lstStyle>
            <a:lvl1pPr>
              <a:defRPr/>
            </a:lvl1pPr>
          </a:lstStyle>
          <a:p>
            <a:pPr>
              <a:defRPr/>
            </a:pPr>
            <a:r>
              <a:rPr lang="en-GB"/>
              <a:t>22/03/2021</a:t>
            </a:r>
            <a:endParaRPr lang="en-US"/>
          </a:p>
        </p:txBody>
      </p:sp>
      <p:sp>
        <p:nvSpPr>
          <p:cNvPr id="6" name="Rectangle 6">
            <a:extLst>
              <a:ext uri="{FF2B5EF4-FFF2-40B4-BE49-F238E27FC236}">
                <a16:creationId xmlns:a16="http://schemas.microsoft.com/office/drawing/2014/main" id="{28F054E2-2380-4402-9A9C-0EC19B294C22}"/>
              </a:ext>
            </a:extLst>
          </p:cNvPr>
          <p:cNvSpPr>
            <a:spLocks noGrp="1" noChangeArrowheads="1"/>
          </p:cNvSpPr>
          <p:nvPr>
            <p:ph type="sldNum" sz="quarter" idx="11"/>
          </p:nvPr>
        </p:nvSpPr>
        <p:spPr/>
        <p:txBody>
          <a:bodyPr/>
          <a:lstStyle>
            <a:lvl1pPr>
              <a:defRPr/>
            </a:lvl1pPr>
          </a:lstStyle>
          <a:p>
            <a:fld id="{D30441B7-3478-45B5-A091-DDA188DD28A7}" type="slidenum">
              <a:rPr lang="en-US" altLang="en-US"/>
              <a:pPr/>
              <a:t>‹#›</a:t>
            </a:fld>
            <a:endParaRPr lang="en-US" altLang="en-US"/>
          </a:p>
        </p:txBody>
      </p:sp>
    </p:spTree>
    <p:extLst>
      <p:ext uri="{BB962C8B-B14F-4D97-AF65-F5344CB8AC3E}">
        <p14:creationId xmlns:p14="http://schemas.microsoft.com/office/powerpoint/2010/main" val="1871124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0" name="Rectangle 6">
            <a:extLst>
              <a:ext uri="{FF2B5EF4-FFF2-40B4-BE49-F238E27FC236}">
                <a16:creationId xmlns:a16="http://schemas.microsoft.com/office/drawing/2014/main" id="{84D23FB0-B87F-4E07-AED6-D688491E1D5F}"/>
              </a:ext>
            </a:extLst>
          </p:cNvPr>
          <p:cNvSpPr>
            <a:spLocks noGrp="1" noChangeArrowheads="1"/>
          </p:cNvSpPr>
          <p:nvPr>
            <p:ph type="sldNum" sz="quarter" idx="4"/>
          </p:nvPr>
        </p:nvSpPr>
        <p:spPr bwMode="auto">
          <a:xfrm>
            <a:off x="8688920" y="6381750"/>
            <a:ext cx="3128433"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r">
              <a:defRPr sz="1200" b="1">
                <a:solidFill>
                  <a:srgbClr val="009E49"/>
                </a:solidFill>
                <a:latin typeface="Arial" panose="020B0604020202020204" pitchFamily="34" charset="0"/>
              </a:defRPr>
            </a:lvl1pPr>
          </a:lstStyle>
          <a:p>
            <a:pPr eaLnBrk="0" fontAlgn="base" hangingPunct="0">
              <a:spcBef>
                <a:spcPct val="0"/>
              </a:spcBef>
              <a:spcAft>
                <a:spcPct val="0"/>
              </a:spcAft>
            </a:pPr>
            <a:fld id="{FECF7A99-E7A9-4244-91B8-3593CB6F195B}" type="slidenum">
              <a:rPr lang="en-US" altLang="en-US"/>
              <a:pPr eaLnBrk="0" fontAlgn="base" hangingPunct="0">
                <a:spcBef>
                  <a:spcPct val="0"/>
                </a:spcBef>
                <a:spcAft>
                  <a:spcPct val="0"/>
                </a:spcAft>
              </a:pPr>
              <a:t>‹#›</a:t>
            </a:fld>
            <a:endParaRPr lang="en-US" altLang="en-US"/>
          </a:p>
        </p:txBody>
      </p:sp>
      <p:cxnSp>
        <p:nvCxnSpPr>
          <p:cNvPr id="6" name="Straight Connector 5">
            <a:extLst>
              <a:ext uri="{FF2B5EF4-FFF2-40B4-BE49-F238E27FC236}">
                <a16:creationId xmlns:a16="http://schemas.microsoft.com/office/drawing/2014/main" id="{8095EB29-8147-4643-B237-20F9CC24AD16}"/>
              </a:ext>
            </a:extLst>
          </p:cNvPr>
          <p:cNvCxnSpPr/>
          <p:nvPr userDrawn="1"/>
        </p:nvCxnSpPr>
        <p:spPr bwMode="auto">
          <a:xfrm>
            <a:off x="431802" y="6308725"/>
            <a:ext cx="11425767" cy="0"/>
          </a:xfrm>
          <a:prstGeom prst="line">
            <a:avLst/>
          </a:prstGeom>
          <a:solidFill>
            <a:schemeClr val="accent1"/>
          </a:solidFill>
          <a:ln w="19050" cap="flat" cmpd="sng" algn="ctr">
            <a:solidFill>
              <a:srgbClr val="01833E"/>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031" name="TextBox 6">
            <a:extLst>
              <a:ext uri="{FF2B5EF4-FFF2-40B4-BE49-F238E27FC236}">
                <a16:creationId xmlns:a16="http://schemas.microsoft.com/office/drawing/2014/main" id="{7687027B-7FF1-460A-B683-E9B60A55F24D}"/>
              </a:ext>
            </a:extLst>
          </p:cNvPr>
          <p:cNvSpPr txBox="1">
            <a:spLocks noChangeArrowheads="1"/>
          </p:cNvSpPr>
          <p:nvPr userDrawn="1"/>
        </p:nvSpPr>
        <p:spPr bwMode="auto">
          <a:xfrm>
            <a:off x="334435" y="6308725"/>
            <a:ext cx="537633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eaLnBrk="0" fontAlgn="base" hangingPunct="0">
              <a:spcBef>
                <a:spcPct val="0"/>
              </a:spcBef>
              <a:spcAft>
                <a:spcPct val="0"/>
              </a:spcAft>
              <a:defRPr/>
            </a:pPr>
            <a:r>
              <a:rPr lang="en-US" sz="1800" b="1" dirty="0" err="1">
                <a:solidFill>
                  <a:srgbClr val="01833E"/>
                </a:solidFill>
                <a:latin typeface="Arial" charset="0"/>
                <a:cs typeface="Arial" charset="0"/>
              </a:rPr>
              <a:t>www.sps.nhs.uk</a:t>
            </a:r>
            <a:endParaRPr lang="en-US" sz="1800" b="1" dirty="0">
              <a:solidFill>
                <a:srgbClr val="01833E"/>
              </a:solidFill>
              <a:latin typeface="Arial" charset="0"/>
              <a:cs typeface="Arial" charset="0"/>
            </a:endParaRPr>
          </a:p>
        </p:txBody>
      </p:sp>
      <p:pic>
        <p:nvPicPr>
          <p:cNvPr id="1029" name="Picture 11" descr="SPS Logo Horizontal RGB.png">
            <a:extLst>
              <a:ext uri="{FF2B5EF4-FFF2-40B4-BE49-F238E27FC236}">
                <a16:creationId xmlns:a16="http://schemas.microsoft.com/office/drawing/2014/main" id="{E1B18789-FA0A-4C56-A578-D7C20E9683CD}"/>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31801" y="260353"/>
            <a:ext cx="3168651"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2" descr="NHS-CMYK.png">
            <a:extLst>
              <a:ext uri="{FF2B5EF4-FFF2-40B4-BE49-F238E27FC236}">
                <a16:creationId xmlns:a16="http://schemas.microsoft.com/office/drawing/2014/main" id="{F64E2421-2D03-4DBB-94FF-0BA3A96756C5}"/>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524067" y="260353"/>
            <a:ext cx="1178984"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4">
            <a:extLst>
              <a:ext uri="{FF2B5EF4-FFF2-40B4-BE49-F238E27FC236}">
                <a16:creationId xmlns:a16="http://schemas.microsoft.com/office/drawing/2014/main" id="{B8A2988D-638C-4FDA-ADD1-3DCEA10A7AF4}"/>
              </a:ext>
            </a:extLst>
          </p:cNvPr>
          <p:cNvSpPr>
            <a:spLocks noGrp="1" noChangeArrowheads="1"/>
          </p:cNvSpPr>
          <p:nvPr>
            <p:ph type="dt" sz="half" idx="2"/>
          </p:nvPr>
        </p:nvSpPr>
        <p:spPr bwMode="auto">
          <a:xfrm>
            <a:off x="3407833" y="6381750"/>
            <a:ext cx="5088467"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ctr">
              <a:defRPr sz="1200" b="1">
                <a:solidFill>
                  <a:srgbClr val="009E49"/>
                </a:solidFill>
                <a:latin typeface="Arial" pitchFamily="34" charset="0"/>
              </a:defRPr>
            </a:lvl1pPr>
          </a:lstStyle>
          <a:p>
            <a:pPr eaLnBrk="0" fontAlgn="base" hangingPunct="0">
              <a:spcBef>
                <a:spcPct val="0"/>
              </a:spcBef>
              <a:spcAft>
                <a:spcPct val="0"/>
              </a:spcAft>
              <a:defRPr/>
            </a:pPr>
            <a:r>
              <a:rPr lang="en-GB"/>
              <a:t>22/03/2021</a:t>
            </a:r>
            <a:endParaRPr lang="en-US"/>
          </a:p>
        </p:txBody>
      </p:sp>
    </p:spTree>
    <p:extLst>
      <p:ext uri="{BB962C8B-B14F-4D97-AF65-F5344CB8AC3E}">
        <p14:creationId xmlns:p14="http://schemas.microsoft.com/office/powerpoint/2010/main" val="951252920"/>
      </p:ext>
    </p:extLst>
  </p:cSld>
  <p:clrMap bg1="dk2" tx1="lt1" bg2="dk1"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hf hdr="0" ftr="0"/>
  <p:txStyles>
    <p:titleStyle>
      <a:lvl1pPr algn="l" rtl="0" eaLnBrk="0" fontAlgn="base" hangingPunct="0">
        <a:spcBef>
          <a:spcPct val="0"/>
        </a:spcBef>
        <a:spcAft>
          <a:spcPct val="0"/>
        </a:spcAft>
        <a:defRPr sz="3200" b="1">
          <a:solidFill>
            <a:schemeClr val="accent1"/>
          </a:solidFill>
          <a:latin typeface="+mj-lt"/>
          <a:ea typeface="MS PGothic" pitchFamily="34" charset="-128"/>
          <a:cs typeface="MS PGothic" charset="0"/>
        </a:defRPr>
      </a:lvl1pPr>
      <a:lvl2pPr algn="l" rtl="0" eaLnBrk="0" fontAlgn="base" hangingPunct="0">
        <a:spcBef>
          <a:spcPct val="0"/>
        </a:spcBef>
        <a:spcAft>
          <a:spcPct val="0"/>
        </a:spcAft>
        <a:defRPr sz="3200" b="1">
          <a:solidFill>
            <a:schemeClr val="accent1"/>
          </a:solidFill>
          <a:latin typeface="Arial" charset="0"/>
          <a:ea typeface="MS PGothic" pitchFamily="34" charset="-128"/>
          <a:cs typeface="MS PGothic" charset="0"/>
        </a:defRPr>
      </a:lvl2pPr>
      <a:lvl3pPr algn="l" rtl="0" eaLnBrk="0" fontAlgn="base" hangingPunct="0">
        <a:spcBef>
          <a:spcPct val="0"/>
        </a:spcBef>
        <a:spcAft>
          <a:spcPct val="0"/>
        </a:spcAft>
        <a:defRPr sz="3200" b="1">
          <a:solidFill>
            <a:schemeClr val="accent1"/>
          </a:solidFill>
          <a:latin typeface="Arial" charset="0"/>
          <a:ea typeface="MS PGothic" pitchFamily="34" charset="-128"/>
          <a:cs typeface="MS PGothic" charset="0"/>
        </a:defRPr>
      </a:lvl3pPr>
      <a:lvl4pPr algn="l" rtl="0" eaLnBrk="0" fontAlgn="base" hangingPunct="0">
        <a:spcBef>
          <a:spcPct val="0"/>
        </a:spcBef>
        <a:spcAft>
          <a:spcPct val="0"/>
        </a:spcAft>
        <a:defRPr sz="3200" b="1">
          <a:solidFill>
            <a:schemeClr val="accent1"/>
          </a:solidFill>
          <a:latin typeface="Arial" charset="0"/>
          <a:ea typeface="MS PGothic" pitchFamily="34" charset="-128"/>
          <a:cs typeface="MS PGothic" charset="0"/>
        </a:defRPr>
      </a:lvl4pPr>
      <a:lvl5pPr algn="l" rtl="0" eaLnBrk="0" fontAlgn="base" hangingPunct="0">
        <a:spcBef>
          <a:spcPct val="0"/>
        </a:spcBef>
        <a:spcAft>
          <a:spcPct val="0"/>
        </a:spcAft>
        <a:defRPr sz="3200" b="1">
          <a:solidFill>
            <a:schemeClr val="accent1"/>
          </a:solidFill>
          <a:latin typeface="Arial" charset="0"/>
          <a:ea typeface="MS PGothic" pitchFamily="34" charset="-128"/>
          <a:cs typeface="MS PGothic" charset="0"/>
        </a:defRPr>
      </a:lvl5pPr>
      <a:lvl6pPr marL="457200" algn="l" rtl="0" fontAlgn="base">
        <a:spcBef>
          <a:spcPct val="0"/>
        </a:spcBef>
        <a:spcAft>
          <a:spcPct val="0"/>
        </a:spcAft>
        <a:defRPr sz="3200" b="1">
          <a:solidFill>
            <a:schemeClr val="tx2"/>
          </a:solidFill>
          <a:latin typeface="Arial" charset="0"/>
          <a:ea typeface="ＭＳ Ｐゴシック" charset="0"/>
        </a:defRPr>
      </a:lvl6pPr>
      <a:lvl7pPr marL="914400" algn="l" rtl="0" fontAlgn="base">
        <a:spcBef>
          <a:spcPct val="0"/>
        </a:spcBef>
        <a:spcAft>
          <a:spcPct val="0"/>
        </a:spcAft>
        <a:defRPr sz="3200" b="1">
          <a:solidFill>
            <a:schemeClr val="tx2"/>
          </a:solidFill>
          <a:latin typeface="Arial" charset="0"/>
          <a:ea typeface="ＭＳ Ｐゴシック" charset="0"/>
        </a:defRPr>
      </a:lvl7pPr>
      <a:lvl8pPr marL="1371600" algn="l" rtl="0" fontAlgn="base">
        <a:spcBef>
          <a:spcPct val="0"/>
        </a:spcBef>
        <a:spcAft>
          <a:spcPct val="0"/>
        </a:spcAft>
        <a:defRPr sz="3200" b="1">
          <a:solidFill>
            <a:schemeClr val="tx2"/>
          </a:solidFill>
          <a:latin typeface="Arial" charset="0"/>
          <a:ea typeface="ＭＳ Ｐゴシック" charset="0"/>
        </a:defRPr>
      </a:lvl8pPr>
      <a:lvl9pPr marL="1828800" algn="l" rtl="0" fontAlgn="base">
        <a:spcBef>
          <a:spcPct val="0"/>
        </a:spcBef>
        <a:spcAft>
          <a:spcPct val="0"/>
        </a:spcAft>
        <a:defRPr sz="3200" b="1">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defRPr sz="24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Times" panose="02020603050405020304" pitchFamily="18" charset="0"/>
        <a:buChar char="•"/>
        <a:defRPr sz="24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Times" panose="02020603050405020304" pitchFamily="18" charset="0"/>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0" name="Rectangle 6">
            <a:extLst>
              <a:ext uri="{FF2B5EF4-FFF2-40B4-BE49-F238E27FC236}">
                <a16:creationId xmlns:a16="http://schemas.microsoft.com/office/drawing/2014/main" id="{84D23FB0-B87F-4E07-AED6-D688491E1D5F}"/>
              </a:ext>
            </a:extLst>
          </p:cNvPr>
          <p:cNvSpPr>
            <a:spLocks noGrp="1" noChangeArrowheads="1"/>
          </p:cNvSpPr>
          <p:nvPr>
            <p:ph type="sldNum" sz="quarter" idx="4"/>
          </p:nvPr>
        </p:nvSpPr>
        <p:spPr bwMode="auto">
          <a:xfrm>
            <a:off x="8688918" y="6381750"/>
            <a:ext cx="3128433"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r">
              <a:defRPr sz="1200" b="1">
                <a:solidFill>
                  <a:srgbClr val="009E49"/>
                </a:solidFill>
                <a:latin typeface="Arial" panose="020B0604020202020204" pitchFamily="34" charset="0"/>
              </a:defRPr>
            </a:lvl1pPr>
          </a:lstStyle>
          <a:p>
            <a:pPr eaLnBrk="0" fontAlgn="base" hangingPunct="0">
              <a:spcBef>
                <a:spcPct val="0"/>
              </a:spcBef>
              <a:spcAft>
                <a:spcPct val="0"/>
              </a:spcAft>
            </a:pPr>
            <a:fld id="{FECF7A99-E7A9-4244-91B8-3593CB6F195B}" type="slidenum">
              <a:rPr lang="en-US" altLang="en-US"/>
              <a:pPr eaLnBrk="0" fontAlgn="base" hangingPunct="0">
                <a:spcBef>
                  <a:spcPct val="0"/>
                </a:spcBef>
                <a:spcAft>
                  <a:spcPct val="0"/>
                </a:spcAft>
              </a:pPr>
              <a:t>‹#›</a:t>
            </a:fld>
            <a:endParaRPr lang="en-US" altLang="en-US"/>
          </a:p>
        </p:txBody>
      </p:sp>
      <p:cxnSp>
        <p:nvCxnSpPr>
          <p:cNvPr id="6" name="Straight Connector 5">
            <a:extLst>
              <a:ext uri="{FF2B5EF4-FFF2-40B4-BE49-F238E27FC236}">
                <a16:creationId xmlns:a16="http://schemas.microsoft.com/office/drawing/2014/main" id="{8095EB29-8147-4643-B237-20F9CC24AD16}"/>
              </a:ext>
            </a:extLst>
          </p:cNvPr>
          <p:cNvCxnSpPr/>
          <p:nvPr userDrawn="1"/>
        </p:nvCxnSpPr>
        <p:spPr bwMode="auto">
          <a:xfrm>
            <a:off x="431801" y="6308725"/>
            <a:ext cx="11425767" cy="0"/>
          </a:xfrm>
          <a:prstGeom prst="line">
            <a:avLst/>
          </a:prstGeom>
          <a:solidFill>
            <a:schemeClr val="accent1"/>
          </a:solidFill>
          <a:ln w="19050" cap="flat" cmpd="sng" algn="ctr">
            <a:solidFill>
              <a:srgbClr val="01833E"/>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031" name="TextBox 6">
            <a:extLst>
              <a:ext uri="{FF2B5EF4-FFF2-40B4-BE49-F238E27FC236}">
                <a16:creationId xmlns:a16="http://schemas.microsoft.com/office/drawing/2014/main" id="{7687027B-7FF1-460A-B683-E9B60A55F24D}"/>
              </a:ext>
            </a:extLst>
          </p:cNvPr>
          <p:cNvSpPr txBox="1">
            <a:spLocks noChangeArrowheads="1"/>
          </p:cNvSpPr>
          <p:nvPr userDrawn="1"/>
        </p:nvSpPr>
        <p:spPr bwMode="auto">
          <a:xfrm>
            <a:off x="334434" y="6308725"/>
            <a:ext cx="537633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eaLnBrk="0" fontAlgn="base" hangingPunct="0">
              <a:spcBef>
                <a:spcPct val="0"/>
              </a:spcBef>
              <a:spcAft>
                <a:spcPct val="0"/>
              </a:spcAft>
              <a:defRPr/>
            </a:pPr>
            <a:r>
              <a:rPr lang="en-US" sz="1800" b="1" dirty="0" err="1">
                <a:solidFill>
                  <a:srgbClr val="01833E"/>
                </a:solidFill>
                <a:latin typeface="Arial" charset="0"/>
                <a:cs typeface="Arial" charset="0"/>
              </a:rPr>
              <a:t>www.sps.nhs.uk</a:t>
            </a:r>
            <a:endParaRPr lang="en-US" sz="1800" b="1" dirty="0">
              <a:solidFill>
                <a:srgbClr val="01833E"/>
              </a:solidFill>
              <a:latin typeface="Arial" charset="0"/>
              <a:cs typeface="Arial" charset="0"/>
            </a:endParaRPr>
          </a:p>
        </p:txBody>
      </p:sp>
      <p:pic>
        <p:nvPicPr>
          <p:cNvPr id="1029" name="Picture 11" descr="SPS Logo Horizontal RGB.png">
            <a:extLst>
              <a:ext uri="{FF2B5EF4-FFF2-40B4-BE49-F238E27FC236}">
                <a16:creationId xmlns:a16="http://schemas.microsoft.com/office/drawing/2014/main" id="{E1B18789-FA0A-4C56-A578-D7C20E9683CD}"/>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31800" y="260351"/>
            <a:ext cx="3168651"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2" descr="NHS-CMYK.png">
            <a:extLst>
              <a:ext uri="{FF2B5EF4-FFF2-40B4-BE49-F238E27FC236}">
                <a16:creationId xmlns:a16="http://schemas.microsoft.com/office/drawing/2014/main" id="{F64E2421-2D03-4DBB-94FF-0BA3A96756C5}"/>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524067" y="260351"/>
            <a:ext cx="1178984"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4">
            <a:extLst>
              <a:ext uri="{FF2B5EF4-FFF2-40B4-BE49-F238E27FC236}">
                <a16:creationId xmlns:a16="http://schemas.microsoft.com/office/drawing/2014/main" id="{B8A2988D-638C-4FDA-ADD1-3DCEA10A7AF4}"/>
              </a:ext>
            </a:extLst>
          </p:cNvPr>
          <p:cNvSpPr>
            <a:spLocks noGrp="1" noChangeArrowheads="1"/>
          </p:cNvSpPr>
          <p:nvPr>
            <p:ph type="dt" sz="half" idx="2"/>
          </p:nvPr>
        </p:nvSpPr>
        <p:spPr bwMode="auto">
          <a:xfrm>
            <a:off x="3407833" y="6381750"/>
            <a:ext cx="5088467"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ctr">
              <a:defRPr sz="1200" b="1">
                <a:solidFill>
                  <a:srgbClr val="009E49"/>
                </a:solidFill>
                <a:latin typeface="Arial" pitchFamily="34" charset="0"/>
              </a:defRPr>
            </a:lvl1pPr>
          </a:lstStyle>
          <a:p>
            <a:pPr eaLnBrk="0" fontAlgn="base" hangingPunct="0">
              <a:spcBef>
                <a:spcPct val="0"/>
              </a:spcBef>
              <a:spcAft>
                <a:spcPct val="0"/>
              </a:spcAft>
              <a:defRPr/>
            </a:pPr>
            <a:r>
              <a:rPr lang="en-GB"/>
              <a:t>22/03/2021</a:t>
            </a:r>
            <a:endParaRPr lang="en-US"/>
          </a:p>
        </p:txBody>
      </p:sp>
    </p:spTree>
    <p:extLst>
      <p:ext uri="{BB962C8B-B14F-4D97-AF65-F5344CB8AC3E}">
        <p14:creationId xmlns:p14="http://schemas.microsoft.com/office/powerpoint/2010/main" val="962478416"/>
      </p:ext>
    </p:extLst>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hdr="0" ftr="0"/>
  <p:txStyles>
    <p:titleStyle>
      <a:lvl1pPr algn="l" rtl="0" eaLnBrk="0" fontAlgn="base" hangingPunct="0">
        <a:spcBef>
          <a:spcPct val="0"/>
        </a:spcBef>
        <a:spcAft>
          <a:spcPct val="0"/>
        </a:spcAft>
        <a:defRPr sz="3200" b="1">
          <a:solidFill>
            <a:schemeClr val="accent1"/>
          </a:solidFill>
          <a:latin typeface="+mj-lt"/>
          <a:ea typeface="MS PGothic" pitchFamily="34" charset="-128"/>
          <a:cs typeface="MS PGothic" charset="0"/>
        </a:defRPr>
      </a:lvl1pPr>
      <a:lvl2pPr algn="l" rtl="0" eaLnBrk="0" fontAlgn="base" hangingPunct="0">
        <a:spcBef>
          <a:spcPct val="0"/>
        </a:spcBef>
        <a:spcAft>
          <a:spcPct val="0"/>
        </a:spcAft>
        <a:defRPr sz="3200" b="1">
          <a:solidFill>
            <a:schemeClr val="accent1"/>
          </a:solidFill>
          <a:latin typeface="Arial" charset="0"/>
          <a:ea typeface="MS PGothic" pitchFamily="34" charset="-128"/>
          <a:cs typeface="MS PGothic" charset="0"/>
        </a:defRPr>
      </a:lvl2pPr>
      <a:lvl3pPr algn="l" rtl="0" eaLnBrk="0" fontAlgn="base" hangingPunct="0">
        <a:spcBef>
          <a:spcPct val="0"/>
        </a:spcBef>
        <a:spcAft>
          <a:spcPct val="0"/>
        </a:spcAft>
        <a:defRPr sz="3200" b="1">
          <a:solidFill>
            <a:schemeClr val="accent1"/>
          </a:solidFill>
          <a:latin typeface="Arial" charset="0"/>
          <a:ea typeface="MS PGothic" pitchFamily="34" charset="-128"/>
          <a:cs typeface="MS PGothic" charset="0"/>
        </a:defRPr>
      </a:lvl3pPr>
      <a:lvl4pPr algn="l" rtl="0" eaLnBrk="0" fontAlgn="base" hangingPunct="0">
        <a:spcBef>
          <a:spcPct val="0"/>
        </a:spcBef>
        <a:spcAft>
          <a:spcPct val="0"/>
        </a:spcAft>
        <a:defRPr sz="3200" b="1">
          <a:solidFill>
            <a:schemeClr val="accent1"/>
          </a:solidFill>
          <a:latin typeface="Arial" charset="0"/>
          <a:ea typeface="MS PGothic" pitchFamily="34" charset="-128"/>
          <a:cs typeface="MS PGothic" charset="0"/>
        </a:defRPr>
      </a:lvl4pPr>
      <a:lvl5pPr algn="l" rtl="0" eaLnBrk="0" fontAlgn="base" hangingPunct="0">
        <a:spcBef>
          <a:spcPct val="0"/>
        </a:spcBef>
        <a:spcAft>
          <a:spcPct val="0"/>
        </a:spcAft>
        <a:defRPr sz="3200" b="1">
          <a:solidFill>
            <a:schemeClr val="accent1"/>
          </a:solidFill>
          <a:latin typeface="Arial" charset="0"/>
          <a:ea typeface="MS PGothic" pitchFamily="34" charset="-128"/>
          <a:cs typeface="MS PGothic" charset="0"/>
        </a:defRPr>
      </a:lvl5pPr>
      <a:lvl6pPr marL="457200" algn="l" rtl="0" fontAlgn="base">
        <a:spcBef>
          <a:spcPct val="0"/>
        </a:spcBef>
        <a:spcAft>
          <a:spcPct val="0"/>
        </a:spcAft>
        <a:defRPr sz="3200" b="1">
          <a:solidFill>
            <a:schemeClr val="tx2"/>
          </a:solidFill>
          <a:latin typeface="Arial" charset="0"/>
          <a:ea typeface="ＭＳ Ｐゴシック" charset="0"/>
        </a:defRPr>
      </a:lvl6pPr>
      <a:lvl7pPr marL="914400" algn="l" rtl="0" fontAlgn="base">
        <a:spcBef>
          <a:spcPct val="0"/>
        </a:spcBef>
        <a:spcAft>
          <a:spcPct val="0"/>
        </a:spcAft>
        <a:defRPr sz="3200" b="1">
          <a:solidFill>
            <a:schemeClr val="tx2"/>
          </a:solidFill>
          <a:latin typeface="Arial" charset="0"/>
          <a:ea typeface="ＭＳ Ｐゴシック" charset="0"/>
        </a:defRPr>
      </a:lvl7pPr>
      <a:lvl8pPr marL="1371600" algn="l" rtl="0" fontAlgn="base">
        <a:spcBef>
          <a:spcPct val="0"/>
        </a:spcBef>
        <a:spcAft>
          <a:spcPct val="0"/>
        </a:spcAft>
        <a:defRPr sz="3200" b="1">
          <a:solidFill>
            <a:schemeClr val="tx2"/>
          </a:solidFill>
          <a:latin typeface="Arial" charset="0"/>
          <a:ea typeface="ＭＳ Ｐゴシック" charset="0"/>
        </a:defRPr>
      </a:lvl8pPr>
      <a:lvl9pPr marL="1828800" algn="l" rtl="0" fontAlgn="base">
        <a:spcBef>
          <a:spcPct val="0"/>
        </a:spcBef>
        <a:spcAft>
          <a:spcPct val="0"/>
        </a:spcAft>
        <a:defRPr sz="3200" b="1">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defRPr sz="24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Times" panose="02020603050405020304" pitchFamily="18" charset="0"/>
        <a:buChar char="•"/>
        <a:defRPr sz="24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Times" panose="02020603050405020304" pitchFamily="18" charset="0"/>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10.png"/><Relationship Id="rId7" Type="http://schemas.openxmlformats.org/officeDocument/2006/relationships/diagramQuickStyle" Target="../diagrams/quickStyle5.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Layout" Target="../diagrams/layout5.xml"/><Relationship Id="rId11" Type="http://schemas.openxmlformats.org/officeDocument/2006/relationships/image" Target="../media/image13.png"/><Relationship Id="rId5" Type="http://schemas.openxmlformats.org/officeDocument/2006/relationships/diagramData" Target="../diagrams/data5.xml"/><Relationship Id="rId10" Type="http://schemas.openxmlformats.org/officeDocument/2006/relationships/image" Target="../media/image12.png"/><Relationship Id="rId4" Type="http://schemas.openxmlformats.org/officeDocument/2006/relationships/image" Target="../media/image11.png"/><Relationship Id="rId9" Type="http://schemas.microsoft.com/office/2007/relationships/diagramDrawing" Target="../diagrams/drawing5.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hyperlink" Target="mailto:nwmedinfo@nhs.net" TargetMode="External"/><Relationship Id="rId5" Type="http://schemas.openxmlformats.org/officeDocument/2006/relationships/image" Target="../media/image35.emf"/><Relationship Id="rId4" Type="http://schemas.openxmlformats.org/officeDocument/2006/relationships/image" Target="../media/image34.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3AF3F336-77AD-4731-B9DD-6EB87C39DFD4}"/>
              </a:ext>
            </a:extLst>
          </p:cNvPr>
          <p:cNvSpPr>
            <a:spLocks noGrp="1" noChangeArrowheads="1"/>
          </p:cNvSpPr>
          <p:nvPr>
            <p:ph type="ctrTitle" idx="4294967295"/>
          </p:nvPr>
        </p:nvSpPr>
        <p:spPr>
          <a:xfrm>
            <a:off x="384177" y="1504655"/>
            <a:ext cx="11445873" cy="1793875"/>
          </a:xfrm>
          <a:prstGeom prst="rect">
            <a:avLst/>
          </a:prstGeom>
        </p:spPr>
        <p:txBody>
          <a:bodyPr/>
          <a:lstStyle/>
          <a:p>
            <a:pPr eaLnBrk="1" hangingPunct="1">
              <a:defRPr/>
            </a:pPr>
            <a:r>
              <a:rPr lang="en-US" dirty="0">
                <a:ea typeface="+mj-ea"/>
                <a:cs typeface="+mj-cs"/>
              </a:rPr>
              <a:t>SPS Horizon Scanning Service – All you need to know!</a:t>
            </a:r>
            <a:br>
              <a:rPr lang="en-US" dirty="0">
                <a:ea typeface="+mj-ea"/>
                <a:cs typeface="+mj-cs"/>
              </a:rPr>
            </a:br>
            <a:r>
              <a:rPr lang="en-US" sz="2400" b="0" dirty="0">
                <a:ea typeface="+mj-ea"/>
                <a:cs typeface="+mj-cs"/>
              </a:rPr>
              <a:t>Helen Davis and Joanne McEntee</a:t>
            </a:r>
            <a:br>
              <a:rPr lang="en-US" sz="2400" b="0" dirty="0">
                <a:ea typeface="+mj-ea"/>
                <a:cs typeface="+mj-cs"/>
              </a:rPr>
            </a:br>
            <a:r>
              <a:rPr lang="en-US" sz="1800" b="0" dirty="0">
                <a:ea typeface="+mj-ea"/>
                <a:cs typeface="+mj-cs"/>
              </a:rPr>
              <a:t>Horizon Scanning Strategic Lead and Horizon Scanning Operations Lead</a:t>
            </a:r>
            <a:br>
              <a:rPr lang="en-US" sz="1800" b="0" dirty="0">
                <a:ea typeface="+mj-ea"/>
                <a:cs typeface="+mj-cs"/>
              </a:rPr>
            </a:br>
            <a:endParaRPr lang="en-US" sz="1800" b="0" dirty="0">
              <a:ea typeface="+mj-ea"/>
              <a:cs typeface="+mj-cs"/>
            </a:endParaRPr>
          </a:p>
        </p:txBody>
      </p:sp>
      <p:sp>
        <p:nvSpPr>
          <p:cNvPr id="46084" name="Rectangle 4">
            <a:extLst>
              <a:ext uri="{FF2B5EF4-FFF2-40B4-BE49-F238E27FC236}">
                <a16:creationId xmlns:a16="http://schemas.microsoft.com/office/drawing/2014/main" id="{CD32C71B-837D-4805-A227-2B0BA9D57D8D}"/>
              </a:ext>
            </a:extLst>
          </p:cNvPr>
          <p:cNvSpPr>
            <a:spLocks noChangeArrowheads="1"/>
          </p:cNvSpPr>
          <p:nvPr/>
        </p:nvSpPr>
        <p:spPr bwMode="auto">
          <a:xfrm>
            <a:off x="5126569" y="2836865"/>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eaLnBrk="0" fontAlgn="base" hangingPunct="0">
              <a:spcBef>
                <a:spcPct val="0"/>
              </a:spcBef>
              <a:spcAft>
                <a:spcPct val="0"/>
              </a:spcAft>
              <a:defRPr/>
            </a:pPr>
            <a:endParaRPr lang="en-US" sz="2400">
              <a:solidFill>
                <a:srgbClr val="000000"/>
              </a:solidFill>
              <a:latin typeface="Times" charset="0"/>
            </a:endParaRPr>
          </a:p>
        </p:txBody>
      </p:sp>
    </p:spTree>
    <p:extLst>
      <p:ext uri="{BB962C8B-B14F-4D97-AF65-F5344CB8AC3E}">
        <p14:creationId xmlns:p14="http://schemas.microsoft.com/office/powerpoint/2010/main" val="2645464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33448-D002-4ECD-B1D8-77C4AEF97E31}"/>
              </a:ext>
            </a:extLst>
          </p:cNvPr>
          <p:cNvSpPr>
            <a:spLocks noGrp="1"/>
          </p:cNvSpPr>
          <p:nvPr>
            <p:ph type="title"/>
          </p:nvPr>
        </p:nvSpPr>
        <p:spPr>
          <a:xfrm>
            <a:off x="4230255" y="209698"/>
            <a:ext cx="6163925" cy="865187"/>
          </a:xfrm>
        </p:spPr>
        <p:txBody>
          <a:bodyPr/>
          <a:lstStyle/>
          <a:p>
            <a:pPr>
              <a:defRPr/>
            </a:pPr>
            <a:r>
              <a:rPr lang="en-US" dirty="0"/>
              <a:t>Horizon scanning timeline</a:t>
            </a:r>
          </a:p>
        </p:txBody>
      </p:sp>
      <p:sp>
        <p:nvSpPr>
          <p:cNvPr id="4" name="Date Placeholder 3">
            <a:extLst>
              <a:ext uri="{FF2B5EF4-FFF2-40B4-BE49-F238E27FC236}">
                <a16:creationId xmlns:a16="http://schemas.microsoft.com/office/drawing/2014/main" id="{86B693AC-4E1E-45FE-AF32-8BBD26FDEF75}"/>
              </a:ext>
            </a:extLst>
          </p:cNvPr>
          <p:cNvSpPr>
            <a:spLocks noGrp="1"/>
          </p:cNvSpPr>
          <p:nvPr>
            <p:ph type="dt" sz="quarter" idx="10"/>
          </p:nvPr>
        </p:nvSpPr>
        <p:spPr/>
        <p:txBody>
          <a:bodyPr/>
          <a:lstStyle>
            <a:lvl1pPr>
              <a:defRPr sz="2400">
                <a:solidFill>
                  <a:schemeClr val="tx1"/>
                </a:solidFill>
                <a:latin typeface="Times" pitchFamily="3" charset="0"/>
                <a:ea typeface="MS PGothic" pitchFamily="34" charset="-128"/>
              </a:defRPr>
            </a:lvl1pPr>
            <a:lvl2pPr marL="742950" indent="-285750">
              <a:defRPr sz="2400">
                <a:solidFill>
                  <a:schemeClr val="tx1"/>
                </a:solidFill>
                <a:latin typeface="Times" pitchFamily="3" charset="0"/>
                <a:ea typeface="MS PGothic" pitchFamily="34" charset="-128"/>
              </a:defRPr>
            </a:lvl2pPr>
            <a:lvl3pPr marL="1143000" indent="-228600">
              <a:defRPr sz="2400">
                <a:solidFill>
                  <a:schemeClr val="tx1"/>
                </a:solidFill>
                <a:latin typeface="Times" pitchFamily="3" charset="0"/>
                <a:ea typeface="MS PGothic" pitchFamily="34" charset="-128"/>
              </a:defRPr>
            </a:lvl3pPr>
            <a:lvl4pPr marL="1600200" indent="-228600">
              <a:defRPr sz="2400">
                <a:solidFill>
                  <a:schemeClr val="tx1"/>
                </a:solidFill>
                <a:latin typeface="Times" pitchFamily="3" charset="0"/>
                <a:ea typeface="MS PGothic" pitchFamily="34" charset="-128"/>
              </a:defRPr>
            </a:lvl4pPr>
            <a:lvl5pPr marL="2057400" indent="-228600">
              <a:defRPr sz="2400">
                <a:solidFill>
                  <a:schemeClr val="tx1"/>
                </a:solidFill>
                <a:latin typeface="Times" pitchFamily="3"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3"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3"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3"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3" charset="0"/>
                <a:ea typeface="MS PGothic" pitchFamily="34" charset="-128"/>
              </a:defRPr>
            </a:lvl9pPr>
          </a:lstStyle>
          <a:p>
            <a:pPr>
              <a:defRPr/>
            </a:pPr>
            <a:r>
              <a:rPr lang="en-GB" sz="1200" dirty="0">
                <a:solidFill>
                  <a:srgbClr val="009E49"/>
                </a:solidFill>
                <a:latin typeface="Arial" pitchFamily="34" charset="0"/>
              </a:rPr>
              <a:t>12 January 2022</a:t>
            </a:r>
            <a:endParaRPr lang="en-US" sz="1200" dirty="0">
              <a:solidFill>
                <a:srgbClr val="009E49"/>
              </a:solidFill>
              <a:latin typeface="Arial" pitchFamily="34" charset="0"/>
            </a:endParaRPr>
          </a:p>
        </p:txBody>
      </p:sp>
      <p:sp>
        <p:nvSpPr>
          <p:cNvPr id="5" name="Slide Number Placeholder 4">
            <a:extLst>
              <a:ext uri="{FF2B5EF4-FFF2-40B4-BE49-F238E27FC236}">
                <a16:creationId xmlns:a16="http://schemas.microsoft.com/office/drawing/2014/main" id="{C5B85D2F-689F-462E-BC40-27BFB92B6D7B}"/>
              </a:ext>
            </a:extLst>
          </p:cNvPr>
          <p:cNvSpPr>
            <a:spLocks noGrp="1"/>
          </p:cNvSpPr>
          <p:nvPr>
            <p:ph type="sldNum" sz="quarter" idx="11"/>
          </p:nvPr>
        </p:nvSpPr>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D40D897D-8288-4F6A-801F-DEEF7546E8F8}" type="slidenum">
              <a:rPr lang="en-US" altLang="en-US" sz="1200">
                <a:solidFill>
                  <a:srgbClr val="009E49"/>
                </a:solidFill>
                <a:latin typeface="Arial" panose="020B0604020202020204" pitchFamily="34" charset="0"/>
              </a:rPr>
              <a:pPr/>
              <a:t>10</a:t>
            </a:fld>
            <a:endParaRPr lang="en-US" altLang="en-US" sz="1200">
              <a:solidFill>
                <a:srgbClr val="009E49"/>
              </a:solidFill>
              <a:latin typeface="Arial" panose="020B0604020202020204" pitchFamily="34" charset="0"/>
            </a:endParaRPr>
          </a:p>
        </p:txBody>
      </p:sp>
      <p:graphicFrame>
        <p:nvGraphicFramePr>
          <p:cNvPr id="6" name="Diagram 5"/>
          <p:cNvGraphicFramePr/>
          <p:nvPr>
            <p:extLst>
              <p:ext uri="{D42A27DB-BD31-4B8C-83A1-F6EECF244321}">
                <p14:modId xmlns:p14="http://schemas.microsoft.com/office/powerpoint/2010/main" val="1466295579"/>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932873" y="1986961"/>
            <a:ext cx="2780144" cy="1077218"/>
          </a:xfrm>
          <a:prstGeom prst="rect">
            <a:avLst/>
          </a:prstGeom>
          <a:solidFill>
            <a:schemeClr val="accent2">
              <a:lumMod val="20000"/>
              <a:lumOff val="80000"/>
            </a:schemeClr>
          </a:solidFill>
        </p:spPr>
        <p:txBody>
          <a:bodyPr wrap="square" rtlCol="0">
            <a:spAutoFit/>
          </a:bodyPr>
          <a:lstStyle/>
          <a:p>
            <a:pPr algn="ctr"/>
            <a:r>
              <a:rPr lang="en-GB" sz="1600" dirty="0"/>
              <a:t>Bespoke reports</a:t>
            </a:r>
          </a:p>
          <a:p>
            <a:pPr algn="ctr"/>
            <a:r>
              <a:rPr lang="en-GB" sz="1600" dirty="0"/>
              <a:t>SPS New medicines pages</a:t>
            </a:r>
          </a:p>
          <a:p>
            <a:pPr algn="ctr"/>
            <a:r>
              <a:rPr lang="en-GB" sz="1600" dirty="0"/>
              <a:t>ATMPs</a:t>
            </a:r>
          </a:p>
          <a:p>
            <a:pPr algn="ctr"/>
            <a:r>
              <a:rPr lang="en-GB" sz="1600" dirty="0" err="1"/>
              <a:t>Biosimilars</a:t>
            </a:r>
            <a:endParaRPr lang="en-GB" sz="1600" dirty="0"/>
          </a:p>
        </p:txBody>
      </p:sp>
      <p:sp>
        <p:nvSpPr>
          <p:cNvPr id="9" name="TextBox 8"/>
          <p:cNvSpPr txBox="1"/>
          <p:nvPr/>
        </p:nvSpPr>
        <p:spPr>
          <a:xfrm>
            <a:off x="4391889" y="5307381"/>
            <a:ext cx="2840184" cy="861774"/>
          </a:xfrm>
          <a:prstGeom prst="rect">
            <a:avLst/>
          </a:prstGeom>
          <a:solidFill>
            <a:schemeClr val="accent2">
              <a:lumMod val="20000"/>
              <a:lumOff val="80000"/>
            </a:schemeClr>
          </a:solidFill>
        </p:spPr>
        <p:txBody>
          <a:bodyPr wrap="square" rtlCol="0">
            <a:spAutoFit/>
          </a:bodyPr>
          <a:lstStyle/>
          <a:p>
            <a:pPr algn="ctr"/>
            <a:r>
              <a:rPr lang="en-GB" sz="1600" dirty="0"/>
              <a:t>Prescribing Outlook</a:t>
            </a:r>
          </a:p>
          <a:p>
            <a:pPr algn="ctr"/>
            <a:r>
              <a:rPr lang="en-GB" sz="1600" dirty="0"/>
              <a:t>New Medicines News</a:t>
            </a:r>
          </a:p>
          <a:p>
            <a:pPr algn="ctr"/>
            <a:r>
              <a:rPr lang="en-GB" sz="1600" dirty="0"/>
              <a:t>New Product Evaluations</a:t>
            </a:r>
          </a:p>
        </p:txBody>
      </p:sp>
      <p:sp>
        <p:nvSpPr>
          <p:cNvPr id="10" name="TextBox 9"/>
          <p:cNvSpPr txBox="1"/>
          <p:nvPr/>
        </p:nvSpPr>
        <p:spPr>
          <a:xfrm>
            <a:off x="7232073" y="4147795"/>
            <a:ext cx="2576944" cy="584775"/>
          </a:xfrm>
          <a:prstGeom prst="rect">
            <a:avLst/>
          </a:prstGeom>
          <a:solidFill>
            <a:schemeClr val="accent2">
              <a:lumMod val="20000"/>
              <a:lumOff val="80000"/>
            </a:schemeClr>
          </a:solidFill>
        </p:spPr>
        <p:txBody>
          <a:bodyPr wrap="square" rtlCol="0">
            <a:spAutoFit/>
          </a:bodyPr>
          <a:lstStyle/>
          <a:p>
            <a:pPr algn="ctr"/>
            <a:r>
              <a:rPr lang="en-GB" sz="1600" dirty="0"/>
              <a:t>New Product Launches</a:t>
            </a:r>
          </a:p>
          <a:p>
            <a:pPr algn="ctr"/>
            <a:r>
              <a:rPr lang="en-GB" sz="1600" dirty="0"/>
              <a:t>Patent expiries</a:t>
            </a:r>
          </a:p>
        </p:txBody>
      </p:sp>
      <p:sp>
        <p:nvSpPr>
          <p:cNvPr id="8" name="Up Arrow 7"/>
          <p:cNvSpPr/>
          <p:nvPr/>
        </p:nvSpPr>
        <p:spPr bwMode="auto">
          <a:xfrm>
            <a:off x="3075710" y="3064179"/>
            <a:ext cx="175491" cy="1352975"/>
          </a:xfrm>
          <a:prstGeom prst="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a typeface="ＭＳ Ｐゴシック" charset="0"/>
            </a:endParaRPr>
          </a:p>
        </p:txBody>
      </p:sp>
      <p:sp>
        <p:nvSpPr>
          <p:cNvPr id="11" name="Down Arrow 10"/>
          <p:cNvSpPr/>
          <p:nvPr/>
        </p:nvSpPr>
        <p:spPr bwMode="auto">
          <a:xfrm>
            <a:off x="5033817" y="3395853"/>
            <a:ext cx="221673" cy="1911528"/>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a typeface="ＭＳ Ｐゴシック" charset="0"/>
            </a:endParaRPr>
          </a:p>
        </p:txBody>
      </p:sp>
      <p:sp>
        <p:nvSpPr>
          <p:cNvPr id="13" name="Down Arrow 12"/>
          <p:cNvSpPr/>
          <p:nvPr/>
        </p:nvSpPr>
        <p:spPr bwMode="auto">
          <a:xfrm>
            <a:off x="7315200" y="2664555"/>
            <a:ext cx="221673" cy="1503885"/>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a typeface="ＭＳ Ｐゴシック" charset="0"/>
            </a:endParaRPr>
          </a:p>
        </p:txBody>
      </p:sp>
    </p:spTree>
    <p:extLst>
      <p:ext uri="{BB962C8B-B14F-4D97-AF65-F5344CB8AC3E}">
        <p14:creationId xmlns:p14="http://schemas.microsoft.com/office/powerpoint/2010/main" val="2922985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00" t="25590" r="14091" b="9630"/>
          <a:stretch/>
        </p:blipFill>
        <p:spPr bwMode="auto">
          <a:xfrm>
            <a:off x="4498106" y="933603"/>
            <a:ext cx="5578765" cy="243722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2"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575" t="26532" r="23485" b="9764"/>
          <a:stretch/>
        </p:blipFill>
        <p:spPr bwMode="auto">
          <a:xfrm>
            <a:off x="5403637" y="1867495"/>
            <a:ext cx="5310544" cy="257365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a:extLst>
              <a:ext uri="{FF2B5EF4-FFF2-40B4-BE49-F238E27FC236}">
                <a16:creationId xmlns:a16="http://schemas.microsoft.com/office/drawing/2014/main" id="{B8D33448-D002-4ECD-B1D8-77C4AEF97E31}"/>
              </a:ext>
            </a:extLst>
          </p:cNvPr>
          <p:cNvSpPr>
            <a:spLocks noGrp="1"/>
          </p:cNvSpPr>
          <p:nvPr>
            <p:ph type="title"/>
          </p:nvPr>
        </p:nvSpPr>
        <p:spPr>
          <a:xfrm>
            <a:off x="4673601" y="163515"/>
            <a:ext cx="4082473" cy="865187"/>
          </a:xfrm>
        </p:spPr>
        <p:txBody>
          <a:bodyPr/>
          <a:lstStyle/>
          <a:p>
            <a:pPr>
              <a:defRPr/>
            </a:pPr>
            <a:r>
              <a:rPr lang="en-US" dirty="0"/>
              <a:t>Bespoke reports</a:t>
            </a:r>
          </a:p>
        </p:txBody>
      </p:sp>
      <p:sp>
        <p:nvSpPr>
          <p:cNvPr id="4" name="Date Placeholder 3">
            <a:extLst>
              <a:ext uri="{FF2B5EF4-FFF2-40B4-BE49-F238E27FC236}">
                <a16:creationId xmlns:a16="http://schemas.microsoft.com/office/drawing/2014/main" id="{86B693AC-4E1E-45FE-AF32-8BBD26FDEF75}"/>
              </a:ext>
            </a:extLst>
          </p:cNvPr>
          <p:cNvSpPr>
            <a:spLocks noGrp="1"/>
          </p:cNvSpPr>
          <p:nvPr>
            <p:ph type="dt" sz="quarter" idx="10"/>
          </p:nvPr>
        </p:nvSpPr>
        <p:spPr/>
        <p:txBody>
          <a:bodyPr/>
          <a:lstStyle>
            <a:lvl1pPr>
              <a:defRPr sz="2400">
                <a:solidFill>
                  <a:schemeClr val="tx1"/>
                </a:solidFill>
                <a:latin typeface="Times" pitchFamily="3" charset="0"/>
                <a:ea typeface="MS PGothic" pitchFamily="34" charset="-128"/>
              </a:defRPr>
            </a:lvl1pPr>
            <a:lvl2pPr marL="742950" indent="-285750">
              <a:defRPr sz="2400">
                <a:solidFill>
                  <a:schemeClr val="tx1"/>
                </a:solidFill>
                <a:latin typeface="Times" pitchFamily="3" charset="0"/>
                <a:ea typeface="MS PGothic" pitchFamily="34" charset="-128"/>
              </a:defRPr>
            </a:lvl2pPr>
            <a:lvl3pPr marL="1143000" indent="-228600">
              <a:defRPr sz="2400">
                <a:solidFill>
                  <a:schemeClr val="tx1"/>
                </a:solidFill>
                <a:latin typeface="Times" pitchFamily="3" charset="0"/>
                <a:ea typeface="MS PGothic" pitchFamily="34" charset="-128"/>
              </a:defRPr>
            </a:lvl3pPr>
            <a:lvl4pPr marL="1600200" indent="-228600">
              <a:defRPr sz="2400">
                <a:solidFill>
                  <a:schemeClr val="tx1"/>
                </a:solidFill>
                <a:latin typeface="Times" pitchFamily="3" charset="0"/>
                <a:ea typeface="MS PGothic" pitchFamily="34" charset="-128"/>
              </a:defRPr>
            </a:lvl4pPr>
            <a:lvl5pPr marL="2057400" indent="-228600">
              <a:defRPr sz="2400">
                <a:solidFill>
                  <a:schemeClr val="tx1"/>
                </a:solidFill>
                <a:latin typeface="Times" pitchFamily="3"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3"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3"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3"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3" charset="0"/>
                <a:ea typeface="MS PGothic" pitchFamily="34" charset="-128"/>
              </a:defRPr>
            </a:lvl9pPr>
          </a:lstStyle>
          <a:p>
            <a:pPr>
              <a:defRPr/>
            </a:pPr>
            <a:r>
              <a:rPr lang="en-GB" sz="1200" dirty="0">
                <a:solidFill>
                  <a:srgbClr val="009E49"/>
                </a:solidFill>
                <a:latin typeface="Arial" pitchFamily="34" charset="0"/>
              </a:rPr>
              <a:t>12 January 2022</a:t>
            </a:r>
            <a:endParaRPr lang="en-US" sz="1200" dirty="0">
              <a:solidFill>
                <a:srgbClr val="009E49"/>
              </a:solidFill>
              <a:latin typeface="Arial" pitchFamily="34" charset="0"/>
            </a:endParaRPr>
          </a:p>
        </p:txBody>
      </p:sp>
      <p:sp>
        <p:nvSpPr>
          <p:cNvPr id="5" name="Slide Number Placeholder 4">
            <a:extLst>
              <a:ext uri="{FF2B5EF4-FFF2-40B4-BE49-F238E27FC236}">
                <a16:creationId xmlns:a16="http://schemas.microsoft.com/office/drawing/2014/main" id="{C5B85D2F-689F-462E-BC40-27BFB92B6D7B}"/>
              </a:ext>
            </a:extLst>
          </p:cNvPr>
          <p:cNvSpPr>
            <a:spLocks noGrp="1"/>
          </p:cNvSpPr>
          <p:nvPr>
            <p:ph type="sldNum" sz="quarter" idx="11"/>
          </p:nvPr>
        </p:nvSpPr>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D40D897D-8288-4F6A-801F-DEEF7546E8F8}" type="slidenum">
              <a:rPr lang="en-US" altLang="en-US" sz="1200">
                <a:solidFill>
                  <a:srgbClr val="009E49"/>
                </a:solidFill>
                <a:latin typeface="Arial" panose="020B0604020202020204" pitchFamily="34" charset="0"/>
              </a:rPr>
              <a:pPr/>
              <a:t>11</a:t>
            </a:fld>
            <a:endParaRPr lang="en-US" altLang="en-US" sz="1200">
              <a:solidFill>
                <a:srgbClr val="009E49"/>
              </a:solidFill>
              <a:latin typeface="Arial" panose="020B0604020202020204" pitchFamily="34" charset="0"/>
            </a:endParaRPr>
          </a:p>
        </p:txBody>
      </p:sp>
      <p:graphicFrame>
        <p:nvGraphicFramePr>
          <p:cNvPr id="3" name="Diagram 2"/>
          <p:cNvGraphicFramePr/>
          <p:nvPr>
            <p:extLst>
              <p:ext uri="{D42A27DB-BD31-4B8C-83A1-F6EECF244321}">
                <p14:modId xmlns:p14="http://schemas.microsoft.com/office/powerpoint/2010/main" val="3105518246"/>
              </p:ext>
            </p:extLst>
          </p:nvPr>
        </p:nvGraphicFramePr>
        <p:xfrm>
          <a:off x="-470323" y="1393927"/>
          <a:ext cx="5587633" cy="352079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050" name="Picture 2"/>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273" t="24781" r="32652" b="11919"/>
          <a:stretch/>
        </p:blipFill>
        <p:spPr bwMode="auto">
          <a:xfrm>
            <a:off x="6714838" y="2751993"/>
            <a:ext cx="4655126" cy="254704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2500" t="25320" r="35985" b="9361"/>
          <a:stretch/>
        </p:blipFill>
        <p:spPr bwMode="auto">
          <a:xfrm>
            <a:off x="7786254" y="3871386"/>
            <a:ext cx="4137891" cy="247152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674255" y="5421869"/>
            <a:ext cx="3546763" cy="369332"/>
          </a:xfrm>
          <a:prstGeom prst="rect">
            <a:avLst/>
          </a:prstGeom>
          <a:solidFill>
            <a:srgbClr val="00B0F0"/>
          </a:solidFill>
        </p:spPr>
        <p:txBody>
          <a:bodyPr wrap="square" rtlCol="0">
            <a:spAutoFit/>
          </a:bodyPr>
          <a:lstStyle/>
          <a:p>
            <a:pPr algn="ctr"/>
            <a:r>
              <a:rPr lang="en-GB" dirty="0">
                <a:solidFill>
                  <a:schemeClr val="bg1"/>
                </a:solidFill>
              </a:rPr>
              <a:t>Contact nwmedinfo@nhs.net</a:t>
            </a:r>
          </a:p>
        </p:txBody>
      </p:sp>
    </p:spTree>
    <p:extLst>
      <p:ext uri="{BB962C8B-B14F-4D97-AF65-F5344CB8AC3E}">
        <p14:creationId xmlns:p14="http://schemas.microsoft.com/office/powerpoint/2010/main" val="504280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7425" t="21415" r="5152" b="9360"/>
          <a:stretch/>
        </p:blipFill>
        <p:spPr bwMode="auto">
          <a:xfrm>
            <a:off x="6317673" y="877455"/>
            <a:ext cx="5430982" cy="313654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5"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7121" t="21009" r="5833" b="8014"/>
          <a:stretch/>
        </p:blipFill>
        <p:spPr bwMode="auto">
          <a:xfrm>
            <a:off x="5587999" y="1970278"/>
            <a:ext cx="5144655" cy="306354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a:extLst>
              <a:ext uri="{FF2B5EF4-FFF2-40B4-BE49-F238E27FC236}">
                <a16:creationId xmlns:a16="http://schemas.microsoft.com/office/drawing/2014/main" id="{B8D33448-D002-4ECD-B1D8-77C4AEF97E31}"/>
              </a:ext>
            </a:extLst>
          </p:cNvPr>
          <p:cNvSpPr>
            <a:spLocks noGrp="1"/>
          </p:cNvSpPr>
          <p:nvPr>
            <p:ph type="title"/>
          </p:nvPr>
        </p:nvSpPr>
        <p:spPr>
          <a:xfrm>
            <a:off x="4095823" y="169286"/>
            <a:ext cx="5776379" cy="865187"/>
          </a:xfrm>
        </p:spPr>
        <p:txBody>
          <a:bodyPr/>
          <a:lstStyle/>
          <a:p>
            <a:pPr>
              <a:defRPr/>
            </a:pPr>
            <a:r>
              <a:rPr lang="en-US" dirty="0"/>
              <a:t>SPS New medicines pages</a:t>
            </a:r>
          </a:p>
        </p:txBody>
      </p:sp>
      <p:sp>
        <p:nvSpPr>
          <p:cNvPr id="4" name="Date Placeholder 3">
            <a:extLst>
              <a:ext uri="{FF2B5EF4-FFF2-40B4-BE49-F238E27FC236}">
                <a16:creationId xmlns:a16="http://schemas.microsoft.com/office/drawing/2014/main" id="{86B693AC-4E1E-45FE-AF32-8BBD26FDEF75}"/>
              </a:ext>
            </a:extLst>
          </p:cNvPr>
          <p:cNvSpPr>
            <a:spLocks noGrp="1"/>
          </p:cNvSpPr>
          <p:nvPr>
            <p:ph type="dt" sz="quarter" idx="10"/>
          </p:nvPr>
        </p:nvSpPr>
        <p:spPr/>
        <p:txBody>
          <a:bodyPr/>
          <a:lstStyle>
            <a:lvl1pPr>
              <a:defRPr sz="2400">
                <a:solidFill>
                  <a:schemeClr val="tx1"/>
                </a:solidFill>
                <a:latin typeface="Times" pitchFamily="3" charset="0"/>
                <a:ea typeface="MS PGothic" pitchFamily="34" charset="-128"/>
              </a:defRPr>
            </a:lvl1pPr>
            <a:lvl2pPr marL="742950" indent="-285750">
              <a:defRPr sz="2400">
                <a:solidFill>
                  <a:schemeClr val="tx1"/>
                </a:solidFill>
                <a:latin typeface="Times" pitchFamily="3" charset="0"/>
                <a:ea typeface="MS PGothic" pitchFamily="34" charset="-128"/>
              </a:defRPr>
            </a:lvl2pPr>
            <a:lvl3pPr marL="1143000" indent="-228600">
              <a:defRPr sz="2400">
                <a:solidFill>
                  <a:schemeClr val="tx1"/>
                </a:solidFill>
                <a:latin typeface="Times" pitchFamily="3" charset="0"/>
                <a:ea typeface="MS PGothic" pitchFamily="34" charset="-128"/>
              </a:defRPr>
            </a:lvl3pPr>
            <a:lvl4pPr marL="1600200" indent="-228600">
              <a:defRPr sz="2400">
                <a:solidFill>
                  <a:schemeClr val="tx1"/>
                </a:solidFill>
                <a:latin typeface="Times" pitchFamily="3" charset="0"/>
                <a:ea typeface="MS PGothic" pitchFamily="34" charset="-128"/>
              </a:defRPr>
            </a:lvl4pPr>
            <a:lvl5pPr marL="2057400" indent="-228600">
              <a:defRPr sz="2400">
                <a:solidFill>
                  <a:schemeClr val="tx1"/>
                </a:solidFill>
                <a:latin typeface="Times" pitchFamily="3"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3"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3"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3"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3" charset="0"/>
                <a:ea typeface="MS PGothic" pitchFamily="34" charset="-128"/>
              </a:defRPr>
            </a:lvl9pPr>
          </a:lstStyle>
          <a:p>
            <a:pPr>
              <a:defRPr/>
            </a:pPr>
            <a:r>
              <a:rPr lang="en-GB" sz="1200" dirty="0">
                <a:solidFill>
                  <a:srgbClr val="009E49"/>
                </a:solidFill>
                <a:latin typeface="Arial" pitchFamily="34" charset="0"/>
              </a:rPr>
              <a:t>12 January 2022</a:t>
            </a:r>
            <a:endParaRPr lang="en-US" sz="1200" dirty="0">
              <a:solidFill>
                <a:srgbClr val="009E49"/>
              </a:solidFill>
              <a:latin typeface="Arial" pitchFamily="34" charset="0"/>
            </a:endParaRPr>
          </a:p>
        </p:txBody>
      </p:sp>
      <p:sp>
        <p:nvSpPr>
          <p:cNvPr id="5" name="Slide Number Placeholder 4">
            <a:extLst>
              <a:ext uri="{FF2B5EF4-FFF2-40B4-BE49-F238E27FC236}">
                <a16:creationId xmlns:a16="http://schemas.microsoft.com/office/drawing/2014/main" id="{C5B85D2F-689F-462E-BC40-27BFB92B6D7B}"/>
              </a:ext>
            </a:extLst>
          </p:cNvPr>
          <p:cNvSpPr>
            <a:spLocks noGrp="1"/>
          </p:cNvSpPr>
          <p:nvPr>
            <p:ph type="sldNum" sz="quarter" idx="11"/>
          </p:nvPr>
        </p:nvSpPr>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D40D897D-8288-4F6A-801F-DEEF7546E8F8}" type="slidenum">
              <a:rPr lang="en-US" altLang="en-US" sz="1200">
                <a:solidFill>
                  <a:srgbClr val="009E49"/>
                </a:solidFill>
                <a:latin typeface="Arial" panose="020B0604020202020204" pitchFamily="34" charset="0"/>
              </a:rPr>
              <a:pPr/>
              <a:t>12</a:t>
            </a:fld>
            <a:endParaRPr lang="en-US" altLang="en-US" sz="1200">
              <a:solidFill>
                <a:srgbClr val="009E49"/>
              </a:solidFill>
              <a:latin typeface="Arial" panose="020B0604020202020204" pitchFamily="34" charset="0"/>
            </a:endParaRPr>
          </a:p>
        </p:txBody>
      </p:sp>
      <p:pic>
        <p:nvPicPr>
          <p:cNvPr id="3074"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000" t="21548" r="30227" b="5590"/>
          <a:stretch/>
        </p:blipFill>
        <p:spPr bwMode="auto">
          <a:xfrm>
            <a:off x="4705423" y="3366865"/>
            <a:ext cx="4327741" cy="273837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Text Placeholder 2">
            <a:extLst>
              <a:ext uri="{FF2B5EF4-FFF2-40B4-BE49-F238E27FC236}">
                <a16:creationId xmlns:a16="http://schemas.microsoft.com/office/drawing/2014/main" id="{B9616110-2F87-4615-A81D-5D4344AF878F}"/>
              </a:ext>
            </a:extLst>
          </p:cNvPr>
          <p:cNvSpPr>
            <a:spLocks noGrp="1"/>
          </p:cNvSpPr>
          <p:nvPr>
            <p:ph type="body" idx="1"/>
          </p:nvPr>
        </p:nvSpPr>
        <p:spPr bwMode="auto">
          <a:xfrm>
            <a:off x="394277" y="1396578"/>
            <a:ext cx="4140777" cy="43669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buFontTx/>
              <a:buChar char="•"/>
            </a:pPr>
            <a:r>
              <a:rPr lang="en-US" altLang="en-US" sz="1800" dirty="0"/>
              <a:t>Brand name</a:t>
            </a:r>
          </a:p>
          <a:p>
            <a:pPr>
              <a:buFontTx/>
              <a:buChar char="•"/>
            </a:pPr>
            <a:r>
              <a:rPr lang="en-US" altLang="en-US" sz="1800" dirty="0"/>
              <a:t>Company name</a:t>
            </a:r>
          </a:p>
          <a:p>
            <a:pPr>
              <a:buFontTx/>
              <a:buChar char="•"/>
            </a:pPr>
            <a:r>
              <a:rPr lang="en-US" altLang="en-US" sz="1800" dirty="0"/>
              <a:t>Pharmacology</a:t>
            </a:r>
          </a:p>
          <a:p>
            <a:pPr>
              <a:buFontTx/>
              <a:buChar char="•"/>
            </a:pPr>
            <a:r>
              <a:rPr lang="en-US" altLang="en-US" sz="1800" dirty="0"/>
              <a:t>Epidemiology</a:t>
            </a:r>
          </a:p>
          <a:p>
            <a:pPr>
              <a:buFontTx/>
              <a:buChar char="•"/>
            </a:pPr>
            <a:r>
              <a:rPr lang="en-US" altLang="en-US" sz="1800" dirty="0"/>
              <a:t>Indication</a:t>
            </a:r>
          </a:p>
          <a:p>
            <a:pPr>
              <a:buFontTx/>
              <a:buChar char="•"/>
            </a:pPr>
            <a:r>
              <a:rPr lang="en-US" altLang="en-US" sz="1800" dirty="0"/>
              <a:t>Method of administration</a:t>
            </a:r>
          </a:p>
          <a:p>
            <a:pPr>
              <a:buFontTx/>
              <a:buChar char="•"/>
            </a:pPr>
            <a:r>
              <a:rPr lang="en-US" altLang="en-US" sz="1800" dirty="0"/>
              <a:t>Development and regulatory status</a:t>
            </a:r>
          </a:p>
          <a:p>
            <a:pPr>
              <a:buFontTx/>
              <a:buChar char="•"/>
            </a:pPr>
            <a:r>
              <a:rPr lang="en-US" altLang="en-US" sz="1800" dirty="0"/>
              <a:t>Trial data including UK sites </a:t>
            </a:r>
          </a:p>
          <a:p>
            <a:pPr>
              <a:buFontTx/>
              <a:buChar char="•"/>
            </a:pPr>
            <a:r>
              <a:rPr lang="en-US" altLang="en-US" sz="1800" dirty="0"/>
              <a:t>Links to evidence-based evaluations</a:t>
            </a:r>
          </a:p>
          <a:p>
            <a:pPr>
              <a:buFontTx/>
              <a:buChar char="•"/>
            </a:pPr>
            <a:r>
              <a:rPr lang="en-US" altLang="en-US" sz="1800" dirty="0"/>
              <a:t>Link to NICE technology appraisal</a:t>
            </a:r>
          </a:p>
          <a:p>
            <a:pPr>
              <a:buFontTx/>
              <a:buChar char="•"/>
            </a:pPr>
            <a:endParaRPr lang="en-US" altLang="en-US" sz="1800" dirty="0"/>
          </a:p>
          <a:p>
            <a:r>
              <a:rPr lang="en-US" altLang="en-US" sz="1800" b="1" dirty="0"/>
              <a:t>NHS staff who are registered can log in for additional information</a:t>
            </a:r>
          </a:p>
        </p:txBody>
      </p:sp>
    </p:spTree>
    <p:extLst>
      <p:ext uri="{BB962C8B-B14F-4D97-AF65-F5344CB8AC3E}">
        <p14:creationId xmlns:p14="http://schemas.microsoft.com/office/powerpoint/2010/main" val="1322816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3106" t="24780" r="23788" b="8957"/>
          <a:stretch/>
        </p:blipFill>
        <p:spPr bwMode="auto">
          <a:xfrm>
            <a:off x="3602182" y="997528"/>
            <a:ext cx="6059054" cy="308917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099"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697" t="25859" r="5379" b="9226"/>
          <a:stretch/>
        </p:blipFill>
        <p:spPr bwMode="auto">
          <a:xfrm>
            <a:off x="4765083" y="2337416"/>
            <a:ext cx="6845024" cy="277952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a:extLst>
              <a:ext uri="{FF2B5EF4-FFF2-40B4-BE49-F238E27FC236}">
                <a16:creationId xmlns:a16="http://schemas.microsoft.com/office/drawing/2014/main" id="{B8D33448-D002-4ECD-B1D8-77C4AEF97E31}"/>
              </a:ext>
            </a:extLst>
          </p:cNvPr>
          <p:cNvSpPr>
            <a:spLocks noGrp="1"/>
          </p:cNvSpPr>
          <p:nvPr>
            <p:ph type="title"/>
          </p:nvPr>
        </p:nvSpPr>
        <p:spPr>
          <a:xfrm>
            <a:off x="4145301" y="132341"/>
            <a:ext cx="4972815" cy="865187"/>
          </a:xfrm>
        </p:spPr>
        <p:txBody>
          <a:bodyPr/>
          <a:lstStyle/>
          <a:p>
            <a:pPr>
              <a:defRPr/>
            </a:pPr>
            <a:r>
              <a:rPr lang="en-US" dirty="0" err="1"/>
              <a:t>PREscribing</a:t>
            </a:r>
            <a:r>
              <a:rPr lang="en-US" dirty="0"/>
              <a:t> outlook</a:t>
            </a:r>
          </a:p>
        </p:txBody>
      </p:sp>
      <p:sp>
        <p:nvSpPr>
          <p:cNvPr id="4" name="Date Placeholder 3">
            <a:extLst>
              <a:ext uri="{FF2B5EF4-FFF2-40B4-BE49-F238E27FC236}">
                <a16:creationId xmlns:a16="http://schemas.microsoft.com/office/drawing/2014/main" id="{86B693AC-4E1E-45FE-AF32-8BBD26FDEF75}"/>
              </a:ext>
            </a:extLst>
          </p:cNvPr>
          <p:cNvSpPr>
            <a:spLocks noGrp="1"/>
          </p:cNvSpPr>
          <p:nvPr>
            <p:ph type="dt" sz="quarter" idx="10"/>
          </p:nvPr>
        </p:nvSpPr>
        <p:spPr/>
        <p:txBody>
          <a:bodyPr/>
          <a:lstStyle>
            <a:lvl1pPr>
              <a:defRPr sz="2400">
                <a:solidFill>
                  <a:schemeClr val="tx1"/>
                </a:solidFill>
                <a:latin typeface="Times" pitchFamily="3" charset="0"/>
                <a:ea typeface="MS PGothic" pitchFamily="34" charset="-128"/>
              </a:defRPr>
            </a:lvl1pPr>
            <a:lvl2pPr marL="742950" indent="-285750">
              <a:defRPr sz="2400">
                <a:solidFill>
                  <a:schemeClr val="tx1"/>
                </a:solidFill>
                <a:latin typeface="Times" pitchFamily="3" charset="0"/>
                <a:ea typeface="MS PGothic" pitchFamily="34" charset="-128"/>
              </a:defRPr>
            </a:lvl2pPr>
            <a:lvl3pPr marL="1143000" indent="-228600">
              <a:defRPr sz="2400">
                <a:solidFill>
                  <a:schemeClr val="tx1"/>
                </a:solidFill>
                <a:latin typeface="Times" pitchFamily="3" charset="0"/>
                <a:ea typeface="MS PGothic" pitchFamily="34" charset="-128"/>
              </a:defRPr>
            </a:lvl3pPr>
            <a:lvl4pPr marL="1600200" indent="-228600">
              <a:defRPr sz="2400">
                <a:solidFill>
                  <a:schemeClr val="tx1"/>
                </a:solidFill>
                <a:latin typeface="Times" pitchFamily="3" charset="0"/>
                <a:ea typeface="MS PGothic" pitchFamily="34" charset="-128"/>
              </a:defRPr>
            </a:lvl4pPr>
            <a:lvl5pPr marL="2057400" indent="-228600">
              <a:defRPr sz="2400">
                <a:solidFill>
                  <a:schemeClr val="tx1"/>
                </a:solidFill>
                <a:latin typeface="Times" pitchFamily="3"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3"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3"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3"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3" charset="0"/>
                <a:ea typeface="MS PGothic" pitchFamily="34" charset="-128"/>
              </a:defRPr>
            </a:lvl9pPr>
          </a:lstStyle>
          <a:p>
            <a:pPr>
              <a:defRPr/>
            </a:pPr>
            <a:r>
              <a:rPr lang="en-GB" sz="1200" dirty="0">
                <a:solidFill>
                  <a:srgbClr val="009E49"/>
                </a:solidFill>
                <a:latin typeface="Arial" pitchFamily="34" charset="0"/>
              </a:rPr>
              <a:t>12 January 2022</a:t>
            </a:r>
            <a:endParaRPr lang="en-US" sz="1200" dirty="0">
              <a:solidFill>
                <a:srgbClr val="009E49"/>
              </a:solidFill>
              <a:latin typeface="Arial" pitchFamily="34" charset="0"/>
            </a:endParaRPr>
          </a:p>
        </p:txBody>
      </p:sp>
      <p:sp>
        <p:nvSpPr>
          <p:cNvPr id="5" name="Slide Number Placeholder 4">
            <a:extLst>
              <a:ext uri="{FF2B5EF4-FFF2-40B4-BE49-F238E27FC236}">
                <a16:creationId xmlns:a16="http://schemas.microsoft.com/office/drawing/2014/main" id="{C5B85D2F-689F-462E-BC40-27BFB92B6D7B}"/>
              </a:ext>
            </a:extLst>
          </p:cNvPr>
          <p:cNvSpPr>
            <a:spLocks noGrp="1"/>
          </p:cNvSpPr>
          <p:nvPr>
            <p:ph type="sldNum" sz="quarter" idx="11"/>
          </p:nvPr>
        </p:nvSpPr>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D40D897D-8288-4F6A-801F-DEEF7546E8F8}" type="slidenum">
              <a:rPr lang="en-US" altLang="en-US" sz="1200">
                <a:solidFill>
                  <a:srgbClr val="009E49"/>
                </a:solidFill>
                <a:latin typeface="Arial" panose="020B0604020202020204" pitchFamily="34" charset="0"/>
              </a:rPr>
              <a:pPr/>
              <a:t>13</a:t>
            </a:fld>
            <a:endParaRPr lang="en-US" altLang="en-US" sz="1200">
              <a:solidFill>
                <a:srgbClr val="009E49"/>
              </a:solidFill>
              <a:latin typeface="Arial" panose="020B0604020202020204" pitchFamily="34" charset="0"/>
            </a:endParaRPr>
          </a:p>
        </p:txBody>
      </p:sp>
      <p:pic>
        <p:nvPicPr>
          <p:cNvPr id="4098"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469" t="25859" r="19925" b="25117"/>
          <a:stretch/>
        </p:blipFill>
        <p:spPr bwMode="auto">
          <a:xfrm>
            <a:off x="6677839" y="4248807"/>
            <a:ext cx="5191177" cy="18933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258617" y="1505528"/>
            <a:ext cx="3075709" cy="4278094"/>
          </a:xfrm>
          <a:prstGeom prst="rect">
            <a:avLst/>
          </a:prstGeom>
          <a:noFill/>
        </p:spPr>
        <p:txBody>
          <a:bodyPr wrap="square" rtlCol="0">
            <a:spAutoFit/>
          </a:bodyPr>
          <a:lstStyle/>
          <a:p>
            <a:pPr marL="285750" indent="-285750">
              <a:buFont typeface="Arial" panose="020B0604020202020204" pitchFamily="34" charset="0"/>
              <a:buChar char="•"/>
            </a:pPr>
            <a:r>
              <a:rPr lang="en-GB" sz="1600" dirty="0"/>
              <a:t>Aims to help NHS organisations plan, implement and budget for new medicines or licence extensions. </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Provides support to commissioners and providers by highlighting new medicines that may have financial and operational implications in the next 18 months. </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Published each autumn in line with annual budget planning timeframes.</a:t>
            </a:r>
          </a:p>
        </p:txBody>
      </p:sp>
    </p:spTree>
    <p:extLst>
      <p:ext uri="{BB962C8B-B14F-4D97-AF65-F5344CB8AC3E}">
        <p14:creationId xmlns:p14="http://schemas.microsoft.com/office/powerpoint/2010/main" val="723530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30" t="15893" r="72121" b="73467"/>
          <a:stretch/>
        </p:blipFill>
        <p:spPr bwMode="auto">
          <a:xfrm>
            <a:off x="5643386" y="862064"/>
            <a:ext cx="2059741" cy="450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696" t="25320" r="4243" b="9226"/>
          <a:stretch/>
        </p:blipFill>
        <p:spPr bwMode="auto">
          <a:xfrm>
            <a:off x="356063" y="4048471"/>
            <a:ext cx="5324297" cy="215275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a:extLst>
              <a:ext uri="{FF2B5EF4-FFF2-40B4-BE49-F238E27FC236}">
                <a16:creationId xmlns:a16="http://schemas.microsoft.com/office/drawing/2014/main" id="{B8D33448-D002-4ECD-B1D8-77C4AEF97E31}"/>
              </a:ext>
            </a:extLst>
          </p:cNvPr>
          <p:cNvSpPr>
            <a:spLocks noGrp="1"/>
          </p:cNvSpPr>
          <p:nvPr>
            <p:ph type="title"/>
          </p:nvPr>
        </p:nvSpPr>
        <p:spPr>
          <a:xfrm>
            <a:off x="5745017" y="269017"/>
            <a:ext cx="4641427" cy="664190"/>
          </a:xfrm>
        </p:spPr>
        <p:txBody>
          <a:bodyPr/>
          <a:lstStyle/>
          <a:p>
            <a:pPr>
              <a:defRPr/>
            </a:pPr>
            <a:r>
              <a:rPr lang="en-US" dirty="0"/>
              <a:t>Advanced therapies</a:t>
            </a:r>
          </a:p>
        </p:txBody>
      </p:sp>
      <p:sp>
        <p:nvSpPr>
          <p:cNvPr id="4" name="Date Placeholder 3">
            <a:extLst>
              <a:ext uri="{FF2B5EF4-FFF2-40B4-BE49-F238E27FC236}">
                <a16:creationId xmlns:a16="http://schemas.microsoft.com/office/drawing/2014/main" id="{86B693AC-4E1E-45FE-AF32-8BBD26FDEF75}"/>
              </a:ext>
            </a:extLst>
          </p:cNvPr>
          <p:cNvSpPr>
            <a:spLocks noGrp="1"/>
          </p:cNvSpPr>
          <p:nvPr>
            <p:ph type="dt" sz="quarter" idx="10"/>
          </p:nvPr>
        </p:nvSpPr>
        <p:spPr/>
        <p:txBody>
          <a:bodyPr/>
          <a:lstStyle>
            <a:lvl1pPr>
              <a:defRPr sz="2400">
                <a:solidFill>
                  <a:schemeClr val="tx1"/>
                </a:solidFill>
                <a:latin typeface="Times" pitchFamily="3" charset="0"/>
                <a:ea typeface="MS PGothic" pitchFamily="34" charset="-128"/>
              </a:defRPr>
            </a:lvl1pPr>
            <a:lvl2pPr marL="742950" indent="-285750">
              <a:defRPr sz="2400">
                <a:solidFill>
                  <a:schemeClr val="tx1"/>
                </a:solidFill>
                <a:latin typeface="Times" pitchFamily="3" charset="0"/>
                <a:ea typeface="MS PGothic" pitchFamily="34" charset="-128"/>
              </a:defRPr>
            </a:lvl2pPr>
            <a:lvl3pPr marL="1143000" indent="-228600">
              <a:defRPr sz="2400">
                <a:solidFill>
                  <a:schemeClr val="tx1"/>
                </a:solidFill>
                <a:latin typeface="Times" pitchFamily="3" charset="0"/>
                <a:ea typeface="MS PGothic" pitchFamily="34" charset="-128"/>
              </a:defRPr>
            </a:lvl3pPr>
            <a:lvl4pPr marL="1600200" indent="-228600">
              <a:defRPr sz="2400">
                <a:solidFill>
                  <a:schemeClr val="tx1"/>
                </a:solidFill>
                <a:latin typeface="Times" pitchFamily="3" charset="0"/>
                <a:ea typeface="MS PGothic" pitchFamily="34" charset="-128"/>
              </a:defRPr>
            </a:lvl4pPr>
            <a:lvl5pPr marL="2057400" indent="-228600">
              <a:defRPr sz="2400">
                <a:solidFill>
                  <a:schemeClr val="tx1"/>
                </a:solidFill>
                <a:latin typeface="Times" pitchFamily="3"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3"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3"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3"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3" charset="0"/>
                <a:ea typeface="MS PGothic" pitchFamily="34" charset="-128"/>
              </a:defRPr>
            </a:lvl9pPr>
          </a:lstStyle>
          <a:p>
            <a:pPr>
              <a:defRPr/>
            </a:pPr>
            <a:r>
              <a:rPr lang="en-GB" sz="1200" dirty="0">
                <a:solidFill>
                  <a:srgbClr val="009E49"/>
                </a:solidFill>
                <a:latin typeface="Arial" pitchFamily="34" charset="0"/>
              </a:rPr>
              <a:t>12 January 2022</a:t>
            </a:r>
            <a:endParaRPr lang="en-US" sz="1200" dirty="0">
              <a:solidFill>
                <a:srgbClr val="009E49"/>
              </a:solidFill>
              <a:latin typeface="Arial" pitchFamily="34" charset="0"/>
            </a:endParaRPr>
          </a:p>
        </p:txBody>
      </p:sp>
      <p:sp>
        <p:nvSpPr>
          <p:cNvPr id="5" name="Slide Number Placeholder 4">
            <a:extLst>
              <a:ext uri="{FF2B5EF4-FFF2-40B4-BE49-F238E27FC236}">
                <a16:creationId xmlns:a16="http://schemas.microsoft.com/office/drawing/2014/main" id="{C5B85D2F-689F-462E-BC40-27BFB92B6D7B}"/>
              </a:ext>
            </a:extLst>
          </p:cNvPr>
          <p:cNvSpPr>
            <a:spLocks noGrp="1"/>
          </p:cNvSpPr>
          <p:nvPr>
            <p:ph type="sldNum" sz="quarter" idx="11"/>
          </p:nvPr>
        </p:nvSpPr>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D40D897D-8288-4F6A-801F-DEEF7546E8F8}" type="slidenum">
              <a:rPr lang="en-US" altLang="en-US" sz="1200">
                <a:solidFill>
                  <a:srgbClr val="009E49"/>
                </a:solidFill>
                <a:latin typeface="Arial" panose="020B0604020202020204" pitchFamily="34" charset="0"/>
              </a:rPr>
              <a:pPr/>
              <a:t>14</a:t>
            </a:fld>
            <a:endParaRPr lang="en-US" altLang="en-US" sz="1200">
              <a:solidFill>
                <a:srgbClr val="009E49"/>
              </a:solidFill>
              <a:latin typeface="Arial" panose="020B0604020202020204" pitchFamily="34" charset="0"/>
            </a:endParaRPr>
          </a:p>
        </p:txBody>
      </p:sp>
      <p:pic>
        <p:nvPicPr>
          <p:cNvPr id="4098"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469" t="25859" r="19925" b="45090"/>
          <a:stretch/>
        </p:blipFill>
        <p:spPr bwMode="auto">
          <a:xfrm>
            <a:off x="356063" y="3340892"/>
            <a:ext cx="3273827" cy="70757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 name="Picture 7">
            <a:extLst>
              <a:ext uri="{FF2B5EF4-FFF2-40B4-BE49-F238E27FC236}">
                <a16:creationId xmlns:a16="http://schemas.microsoft.com/office/drawing/2014/main" id="{CFF3D518-30ED-4978-B1CA-C5FC2E6C7CB5}"/>
              </a:ext>
            </a:extLst>
          </p:cNvPr>
          <p:cNvPicPr>
            <a:picLocks noChangeAspect="1"/>
          </p:cNvPicPr>
          <p:nvPr/>
        </p:nvPicPr>
        <p:blipFill>
          <a:blip r:embed="rId6"/>
          <a:stretch>
            <a:fillRect/>
          </a:stretch>
        </p:blipFill>
        <p:spPr>
          <a:xfrm>
            <a:off x="5643386" y="1248595"/>
            <a:ext cx="3506541" cy="1972429"/>
          </a:xfrm>
          <a:prstGeom prst="rect">
            <a:avLst/>
          </a:prstGeom>
        </p:spPr>
      </p:pic>
      <p:pic>
        <p:nvPicPr>
          <p:cNvPr id="9" name="Picture 8">
            <a:extLst>
              <a:ext uri="{FF2B5EF4-FFF2-40B4-BE49-F238E27FC236}">
                <a16:creationId xmlns:a16="http://schemas.microsoft.com/office/drawing/2014/main" id="{1DD3BC81-A41A-4275-927E-E946AB4896A2}"/>
              </a:ext>
            </a:extLst>
          </p:cNvPr>
          <p:cNvPicPr>
            <a:picLocks noChangeAspect="1"/>
          </p:cNvPicPr>
          <p:nvPr/>
        </p:nvPicPr>
        <p:blipFill>
          <a:blip r:embed="rId7"/>
          <a:stretch>
            <a:fillRect/>
          </a:stretch>
        </p:blipFill>
        <p:spPr>
          <a:xfrm>
            <a:off x="6553184" y="2358305"/>
            <a:ext cx="3833475" cy="2156330"/>
          </a:xfrm>
          <a:prstGeom prst="rect">
            <a:avLst/>
          </a:prstGeom>
        </p:spPr>
      </p:pic>
      <p:pic>
        <p:nvPicPr>
          <p:cNvPr id="10" name="Picture 9">
            <a:extLst>
              <a:ext uri="{FF2B5EF4-FFF2-40B4-BE49-F238E27FC236}">
                <a16:creationId xmlns:a16="http://schemas.microsoft.com/office/drawing/2014/main" id="{39DFC32D-AF56-47F8-A1F5-1E19266A8865}"/>
              </a:ext>
            </a:extLst>
          </p:cNvPr>
          <p:cNvPicPr>
            <a:picLocks noChangeAspect="1"/>
          </p:cNvPicPr>
          <p:nvPr/>
        </p:nvPicPr>
        <p:blipFill>
          <a:blip r:embed="rId8"/>
          <a:stretch>
            <a:fillRect/>
          </a:stretch>
        </p:blipFill>
        <p:spPr>
          <a:xfrm>
            <a:off x="7524383" y="3340892"/>
            <a:ext cx="3525939" cy="1983341"/>
          </a:xfrm>
          <a:prstGeom prst="rect">
            <a:avLst/>
          </a:prstGeom>
        </p:spPr>
      </p:pic>
      <p:pic>
        <p:nvPicPr>
          <p:cNvPr id="11" name="Picture 10">
            <a:extLst>
              <a:ext uri="{FF2B5EF4-FFF2-40B4-BE49-F238E27FC236}">
                <a16:creationId xmlns:a16="http://schemas.microsoft.com/office/drawing/2014/main" id="{C2768A53-D317-4EB9-B789-835301C2F3C1}"/>
              </a:ext>
            </a:extLst>
          </p:cNvPr>
          <p:cNvPicPr>
            <a:picLocks noChangeAspect="1"/>
          </p:cNvPicPr>
          <p:nvPr/>
        </p:nvPicPr>
        <p:blipFill>
          <a:blip r:embed="rId9"/>
          <a:stretch>
            <a:fillRect/>
          </a:stretch>
        </p:blipFill>
        <p:spPr>
          <a:xfrm>
            <a:off x="8583051" y="3937326"/>
            <a:ext cx="3384406" cy="1903728"/>
          </a:xfrm>
          <a:prstGeom prst="rect">
            <a:avLst/>
          </a:prstGeom>
        </p:spPr>
      </p:pic>
      <p:sp>
        <p:nvSpPr>
          <p:cNvPr id="3" name="Bent Arrow 2"/>
          <p:cNvSpPr/>
          <p:nvPr/>
        </p:nvSpPr>
        <p:spPr bwMode="auto">
          <a:xfrm>
            <a:off x="4271780" y="3439643"/>
            <a:ext cx="2281404" cy="608828"/>
          </a:xfrm>
          <a:prstGeom prst="ben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a typeface="ＭＳ Ｐゴシック" charset="0"/>
            </a:endParaRPr>
          </a:p>
        </p:txBody>
      </p:sp>
      <p:sp>
        <p:nvSpPr>
          <p:cNvPr id="6" name="Rectangle 5"/>
          <p:cNvSpPr/>
          <p:nvPr/>
        </p:nvSpPr>
        <p:spPr>
          <a:xfrm>
            <a:off x="7703127" y="5831891"/>
            <a:ext cx="4264330" cy="338554"/>
          </a:xfrm>
          <a:prstGeom prst="rect">
            <a:avLst/>
          </a:prstGeom>
          <a:solidFill>
            <a:srgbClr val="00B0F0"/>
          </a:solidFill>
        </p:spPr>
        <p:txBody>
          <a:bodyPr wrap="square">
            <a:spAutoFit/>
          </a:bodyPr>
          <a:lstStyle/>
          <a:p>
            <a:r>
              <a:rPr lang="en-GB" sz="1600" dirty="0">
                <a:solidFill>
                  <a:schemeClr val="bg1"/>
                </a:solidFill>
              </a:rPr>
              <a:t>https://future.nhs.uk/ATMP_HSIP/grouphome </a:t>
            </a:r>
          </a:p>
        </p:txBody>
      </p:sp>
      <p:sp>
        <p:nvSpPr>
          <p:cNvPr id="7" name="TextBox 6"/>
          <p:cNvSpPr txBox="1"/>
          <p:nvPr/>
        </p:nvSpPr>
        <p:spPr>
          <a:xfrm>
            <a:off x="157016" y="1312812"/>
            <a:ext cx="4082475" cy="1846659"/>
          </a:xfrm>
          <a:prstGeom prst="rect">
            <a:avLst/>
          </a:prstGeom>
          <a:noFill/>
        </p:spPr>
        <p:txBody>
          <a:bodyPr wrap="square" rtlCol="0">
            <a:spAutoFit/>
          </a:bodyPr>
          <a:lstStyle/>
          <a:p>
            <a:pPr marL="285750" indent="-285750">
              <a:buFont typeface="Arial" panose="020B0604020202020204" pitchFamily="34" charset="0"/>
              <a:buChar char="•"/>
            </a:pPr>
            <a:r>
              <a:rPr lang="en-GB" sz="1600" dirty="0"/>
              <a:t>Collaboration with NHSE/I</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Prescribing Outlook signposts</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NHS Futures ATMP report highlights implementation challenges</a:t>
            </a:r>
            <a:endParaRPr lang="en-GB" dirty="0"/>
          </a:p>
          <a:p>
            <a:endParaRPr lang="en-GB" dirty="0"/>
          </a:p>
        </p:txBody>
      </p:sp>
    </p:spTree>
    <p:extLst>
      <p:ext uri="{BB962C8B-B14F-4D97-AF65-F5344CB8AC3E}">
        <p14:creationId xmlns:p14="http://schemas.microsoft.com/office/powerpoint/2010/main" val="13757674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621" t="25590" r="5681" b="15152"/>
          <a:stretch/>
        </p:blipFill>
        <p:spPr bwMode="auto">
          <a:xfrm>
            <a:off x="574168" y="1422400"/>
            <a:ext cx="7212086" cy="2680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5075" t="25993" r="2879" b="19057"/>
          <a:stretch/>
        </p:blipFill>
        <p:spPr bwMode="auto">
          <a:xfrm>
            <a:off x="3140363" y="2456862"/>
            <a:ext cx="8229870" cy="276361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a:extLst>
              <a:ext uri="{FF2B5EF4-FFF2-40B4-BE49-F238E27FC236}">
                <a16:creationId xmlns:a16="http://schemas.microsoft.com/office/drawing/2014/main" id="{B8D33448-D002-4ECD-B1D8-77C4AEF97E31}"/>
              </a:ext>
            </a:extLst>
          </p:cNvPr>
          <p:cNvSpPr>
            <a:spLocks noGrp="1"/>
          </p:cNvSpPr>
          <p:nvPr>
            <p:ph type="title"/>
          </p:nvPr>
        </p:nvSpPr>
        <p:spPr>
          <a:xfrm>
            <a:off x="3747246" y="218934"/>
            <a:ext cx="6982692" cy="815540"/>
          </a:xfrm>
        </p:spPr>
        <p:txBody>
          <a:bodyPr/>
          <a:lstStyle/>
          <a:p>
            <a:pPr>
              <a:defRPr/>
            </a:pPr>
            <a:r>
              <a:rPr lang="en-US" sz="2800" dirty="0" err="1"/>
              <a:t>Biosimilars</a:t>
            </a:r>
            <a:r>
              <a:rPr lang="en-US" sz="2800" dirty="0"/>
              <a:t> and patent expiries</a:t>
            </a:r>
          </a:p>
        </p:txBody>
      </p:sp>
      <p:sp>
        <p:nvSpPr>
          <p:cNvPr id="4" name="Date Placeholder 3">
            <a:extLst>
              <a:ext uri="{FF2B5EF4-FFF2-40B4-BE49-F238E27FC236}">
                <a16:creationId xmlns:a16="http://schemas.microsoft.com/office/drawing/2014/main" id="{86B693AC-4E1E-45FE-AF32-8BBD26FDEF75}"/>
              </a:ext>
            </a:extLst>
          </p:cNvPr>
          <p:cNvSpPr>
            <a:spLocks noGrp="1"/>
          </p:cNvSpPr>
          <p:nvPr>
            <p:ph type="dt" sz="quarter" idx="10"/>
          </p:nvPr>
        </p:nvSpPr>
        <p:spPr/>
        <p:txBody>
          <a:bodyPr/>
          <a:lstStyle>
            <a:lvl1pPr>
              <a:defRPr sz="2400">
                <a:solidFill>
                  <a:schemeClr val="tx1"/>
                </a:solidFill>
                <a:latin typeface="Times" pitchFamily="3" charset="0"/>
                <a:ea typeface="MS PGothic" pitchFamily="34" charset="-128"/>
              </a:defRPr>
            </a:lvl1pPr>
            <a:lvl2pPr marL="742950" indent="-285750">
              <a:defRPr sz="2400">
                <a:solidFill>
                  <a:schemeClr val="tx1"/>
                </a:solidFill>
                <a:latin typeface="Times" pitchFamily="3" charset="0"/>
                <a:ea typeface="MS PGothic" pitchFamily="34" charset="-128"/>
              </a:defRPr>
            </a:lvl2pPr>
            <a:lvl3pPr marL="1143000" indent="-228600">
              <a:defRPr sz="2400">
                <a:solidFill>
                  <a:schemeClr val="tx1"/>
                </a:solidFill>
                <a:latin typeface="Times" pitchFamily="3" charset="0"/>
                <a:ea typeface="MS PGothic" pitchFamily="34" charset="-128"/>
              </a:defRPr>
            </a:lvl3pPr>
            <a:lvl4pPr marL="1600200" indent="-228600">
              <a:defRPr sz="2400">
                <a:solidFill>
                  <a:schemeClr val="tx1"/>
                </a:solidFill>
                <a:latin typeface="Times" pitchFamily="3" charset="0"/>
                <a:ea typeface="MS PGothic" pitchFamily="34" charset="-128"/>
              </a:defRPr>
            </a:lvl4pPr>
            <a:lvl5pPr marL="2057400" indent="-228600">
              <a:defRPr sz="2400">
                <a:solidFill>
                  <a:schemeClr val="tx1"/>
                </a:solidFill>
                <a:latin typeface="Times" pitchFamily="3"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3"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3"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3"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3" charset="0"/>
                <a:ea typeface="MS PGothic" pitchFamily="34" charset="-128"/>
              </a:defRPr>
            </a:lvl9pPr>
          </a:lstStyle>
          <a:p>
            <a:pPr>
              <a:defRPr/>
            </a:pPr>
            <a:r>
              <a:rPr lang="en-GB" sz="1200" dirty="0">
                <a:solidFill>
                  <a:srgbClr val="009E49"/>
                </a:solidFill>
                <a:latin typeface="Arial" pitchFamily="34" charset="0"/>
              </a:rPr>
              <a:t>12 January 2022</a:t>
            </a:r>
            <a:endParaRPr lang="en-US" sz="1200" dirty="0">
              <a:solidFill>
                <a:srgbClr val="009E49"/>
              </a:solidFill>
              <a:latin typeface="Arial" pitchFamily="34" charset="0"/>
            </a:endParaRPr>
          </a:p>
        </p:txBody>
      </p:sp>
      <p:sp>
        <p:nvSpPr>
          <p:cNvPr id="5" name="Slide Number Placeholder 4">
            <a:extLst>
              <a:ext uri="{FF2B5EF4-FFF2-40B4-BE49-F238E27FC236}">
                <a16:creationId xmlns:a16="http://schemas.microsoft.com/office/drawing/2014/main" id="{C5B85D2F-689F-462E-BC40-27BFB92B6D7B}"/>
              </a:ext>
            </a:extLst>
          </p:cNvPr>
          <p:cNvSpPr>
            <a:spLocks noGrp="1"/>
          </p:cNvSpPr>
          <p:nvPr>
            <p:ph type="sldNum" sz="quarter" idx="11"/>
          </p:nvPr>
        </p:nvSpPr>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D40D897D-8288-4F6A-801F-DEEF7546E8F8}" type="slidenum">
              <a:rPr lang="en-US" altLang="en-US" sz="1200">
                <a:solidFill>
                  <a:srgbClr val="009E49"/>
                </a:solidFill>
                <a:latin typeface="Arial" panose="020B0604020202020204" pitchFamily="34" charset="0"/>
              </a:rPr>
              <a:pPr/>
              <a:t>15</a:t>
            </a:fld>
            <a:endParaRPr lang="en-US" altLang="en-US" sz="1200">
              <a:solidFill>
                <a:srgbClr val="009E49"/>
              </a:solidFill>
              <a:latin typeface="Arial" panose="020B0604020202020204" pitchFamily="34" charset="0"/>
            </a:endParaRPr>
          </a:p>
        </p:txBody>
      </p:sp>
      <p:pic>
        <p:nvPicPr>
          <p:cNvPr id="614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348" t="24647" r="53788" b="20404"/>
          <a:stretch/>
        </p:blipFill>
        <p:spPr bwMode="auto">
          <a:xfrm>
            <a:off x="7961745" y="3417453"/>
            <a:ext cx="3984677" cy="280785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369454" y="4251574"/>
            <a:ext cx="4664364" cy="1569660"/>
          </a:xfrm>
          <a:prstGeom prst="rect">
            <a:avLst/>
          </a:prstGeom>
          <a:noFill/>
        </p:spPr>
        <p:txBody>
          <a:bodyPr wrap="square" rtlCol="0">
            <a:spAutoFit/>
          </a:bodyPr>
          <a:lstStyle/>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Forward look 5 years</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Generics and </a:t>
            </a:r>
            <a:r>
              <a:rPr lang="en-GB" sz="1600" dirty="0" err="1"/>
              <a:t>biosimilars</a:t>
            </a: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Opportunities to make savings</a:t>
            </a:r>
          </a:p>
        </p:txBody>
      </p:sp>
    </p:spTree>
    <p:extLst>
      <p:ext uri="{BB962C8B-B14F-4D97-AF65-F5344CB8AC3E}">
        <p14:creationId xmlns:p14="http://schemas.microsoft.com/office/powerpoint/2010/main" val="8104030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6970" t="22895" r="3106" b="10168"/>
          <a:stretch/>
        </p:blipFill>
        <p:spPr bwMode="auto">
          <a:xfrm>
            <a:off x="2539999" y="1247261"/>
            <a:ext cx="3325092" cy="418372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a:extLst>
              <a:ext uri="{FF2B5EF4-FFF2-40B4-BE49-F238E27FC236}">
                <a16:creationId xmlns:a16="http://schemas.microsoft.com/office/drawing/2014/main" id="{B8D33448-D002-4ECD-B1D8-77C4AEF97E31}"/>
              </a:ext>
            </a:extLst>
          </p:cNvPr>
          <p:cNvSpPr>
            <a:spLocks noGrp="1"/>
          </p:cNvSpPr>
          <p:nvPr>
            <p:ph type="title"/>
          </p:nvPr>
        </p:nvSpPr>
        <p:spPr>
          <a:xfrm>
            <a:off x="4854676" y="255878"/>
            <a:ext cx="4584888" cy="865187"/>
          </a:xfrm>
        </p:spPr>
        <p:txBody>
          <a:bodyPr/>
          <a:lstStyle/>
          <a:p>
            <a:pPr>
              <a:defRPr/>
            </a:pPr>
            <a:r>
              <a:rPr lang="en-US" dirty="0"/>
              <a:t>Other publications</a:t>
            </a:r>
          </a:p>
        </p:txBody>
      </p:sp>
      <p:sp>
        <p:nvSpPr>
          <p:cNvPr id="4" name="Date Placeholder 3">
            <a:extLst>
              <a:ext uri="{FF2B5EF4-FFF2-40B4-BE49-F238E27FC236}">
                <a16:creationId xmlns:a16="http://schemas.microsoft.com/office/drawing/2014/main" id="{86B693AC-4E1E-45FE-AF32-8BBD26FDEF75}"/>
              </a:ext>
            </a:extLst>
          </p:cNvPr>
          <p:cNvSpPr>
            <a:spLocks noGrp="1"/>
          </p:cNvSpPr>
          <p:nvPr>
            <p:ph type="dt" sz="quarter" idx="10"/>
          </p:nvPr>
        </p:nvSpPr>
        <p:spPr/>
        <p:txBody>
          <a:bodyPr/>
          <a:lstStyle>
            <a:lvl1pPr>
              <a:defRPr sz="2400">
                <a:solidFill>
                  <a:schemeClr val="tx1"/>
                </a:solidFill>
                <a:latin typeface="Times" pitchFamily="3" charset="0"/>
                <a:ea typeface="MS PGothic" pitchFamily="34" charset="-128"/>
              </a:defRPr>
            </a:lvl1pPr>
            <a:lvl2pPr marL="742950" indent="-285750">
              <a:defRPr sz="2400">
                <a:solidFill>
                  <a:schemeClr val="tx1"/>
                </a:solidFill>
                <a:latin typeface="Times" pitchFamily="3" charset="0"/>
                <a:ea typeface="MS PGothic" pitchFamily="34" charset="-128"/>
              </a:defRPr>
            </a:lvl2pPr>
            <a:lvl3pPr marL="1143000" indent="-228600">
              <a:defRPr sz="2400">
                <a:solidFill>
                  <a:schemeClr val="tx1"/>
                </a:solidFill>
                <a:latin typeface="Times" pitchFamily="3" charset="0"/>
                <a:ea typeface="MS PGothic" pitchFamily="34" charset="-128"/>
              </a:defRPr>
            </a:lvl3pPr>
            <a:lvl4pPr marL="1600200" indent="-228600">
              <a:defRPr sz="2400">
                <a:solidFill>
                  <a:schemeClr val="tx1"/>
                </a:solidFill>
                <a:latin typeface="Times" pitchFamily="3" charset="0"/>
                <a:ea typeface="MS PGothic" pitchFamily="34" charset="-128"/>
              </a:defRPr>
            </a:lvl4pPr>
            <a:lvl5pPr marL="2057400" indent="-228600">
              <a:defRPr sz="2400">
                <a:solidFill>
                  <a:schemeClr val="tx1"/>
                </a:solidFill>
                <a:latin typeface="Times" pitchFamily="3"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3"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3"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3"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3" charset="0"/>
                <a:ea typeface="MS PGothic" pitchFamily="34" charset="-128"/>
              </a:defRPr>
            </a:lvl9pPr>
          </a:lstStyle>
          <a:p>
            <a:pPr>
              <a:defRPr/>
            </a:pPr>
            <a:r>
              <a:rPr lang="en-GB" sz="1200" dirty="0">
                <a:solidFill>
                  <a:srgbClr val="009E49"/>
                </a:solidFill>
                <a:latin typeface="Arial" pitchFamily="34" charset="0"/>
              </a:rPr>
              <a:t>12 January 2022</a:t>
            </a:r>
            <a:endParaRPr lang="en-US" sz="1200" dirty="0">
              <a:solidFill>
                <a:srgbClr val="009E49"/>
              </a:solidFill>
              <a:latin typeface="Arial" pitchFamily="34" charset="0"/>
            </a:endParaRPr>
          </a:p>
        </p:txBody>
      </p:sp>
      <p:sp>
        <p:nvSpPr>
          <p:cNvPr id="5" name="Slide Number Placeholder 4">
            <a:extLst>
              <a:ext uri="{FF2B5EF4-FFF2-40B4-BE49-F238E27FC236}">
                <a16:creationId xmlns:a16="http://schemas.microsoft.com/office/drawing/2014/main" id="{C5B85D2F-689F-462E-BC40-27BFB92B6D7B}"/>
              </a:ext>
            </a:extLst>
          </p:cNvPr>
          <p:cNvSpPr>
            <a:spLocks noGrp="1"/>
          </p:cNvSpPr>
          <p:nvPr>
            <p:ph type="sldNum" sz="quarter" idx="11"/>
          </p:nvPr>
        </p:nvSpPr>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D40D897D-8288-4F6A-801F-DEEF7546E8F8}" type="slidenum">
              <a:rPr lang="en-US" altLang="en-US" sz="1200">
                <a:solidFill>
                  <a:srgbClr val="009E49"/>
                </a:solidFill>
                <a:latin typeface="Arial" panose="020B0604020202020204" pitchFamily="34" charset="0"/>
              </a:rPr>
              <a:pPr/>
              <a:t>16</a:t>
            </a:fld>
            <a:endParaRPr lang="en-US" altLang="en-US" sz="1200">
              <a:solidFill>
                <a:srgbClr val="009E49"/>
              </a:solidFill>
              <a:latin typeface="Arial" panose="020B0604020202020204" pitchFamily="34" charset="0"/>
            </a:endParaRPr>
          </a:p>
        </p:txBody>
      </p: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637" t="22896" r="66363" b="8551"/>
          <a:stretch/>
        </p:blipFill>
        <p:spPr bwMode="auto">
          <a:xfrm>
            <a:off x="647706" y="2078532"/>
            <a:ext cx="3176148" cy="408247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172"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864" t="27205" r="16817" b="6128"/>
          <a:stretch/>
        </p:blipFill>
        <p:spPr bwMode="auto">
          <a:xfrm>
            <a:off x="6259100" y="1021580"/>
            <a:ext cx="5576328" cy="263637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174" name="Picture 6"/>
          <p:cNvPicPr>
            <a:picLocks noChangeAspect="1" noChangeArrowheads="1"/>
          </p:cNvPicPr>
          <p:nvPr/>
        </p:nvPicPr>
        <p:blipFill rotWithShape="1">
          <a:blip r:embed="rId5">
            <a:extLst>
              <a:ext uri="{28A0092B-C50C-407E-A947-70E740481C1C}">
                <a14:useLocalDpi xmlns:a14="http://schemas.microsoft.com/office/drawing/2010/main" val="0"/>
              </a:ext>
            </a:extLst>
          </a:blip>
          <a:srcRect l="4697" t="21953" r="27727" b="34516"/>
          <a:stretch/>
        </p:blipFill>
        <p:spPr bwMode="auto">
          <a:xfrm>
            <a:off x="6259100" y="4019994"/>
            <a:ext cx="5576328" cy="202058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01002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Bent-Up Arrow 15"/>
          <p:cNvSpPr/>
          <p:nvPr/>
        </p:nvSpPr>
        <p:spPr bwMode="auto">
          <a:xfrm>
            <a:off x="8317962" y="2406445"/>
            <a:ext cx="1287467" cy="262551"/>
          </a:xfrm>
          <a:prstGeom prst="bentUpArrow">
            <a:avLst>
              <a:gd name="adj1" fmla="val 18104"/>
              <a:gd name="adj2" fmla="val 25000"/>
              <a:gd name="adj3" fmla="val 25000"/>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a typeface="ＭＳ Ｐゴシック" charset="0"/>
            </a:endParaRPr>
          </a:p>
        </p:txBody>
      </p:sp>
      <p:sp>
        <p:nvSpPr>
          <p:cNvPr id="2" name="Title 1">
            <a:extLst>
              <a:ext uri="{FF2B5EF4-FFF2-40B4-BE49-F238E27FC236}">
                <a16:creationId xmlns:a16="http://schemas.microsoft.com/office/drawing/2014/main" id="{B8D33448-D002-4ECD-B1D8-77C4AEF97E31}"/>
              </a:ext>
            </a:extLst>
          </p:cNvPr>
          <p:cNvSpPr>
            <a:spLocks noGrp="1"/>
          </p:cNvSpPr>
          <p:nvPr>
            <p:ph type="title"/>
          </p:nvPr>
        </p:nvSpPr>
        <p:spPr>
          <a:xfrm>
            <a:off x="4470400" y="339006"/>
            <a:ext cx="5107709" cy="865187"/>
          </a:xfrm>
        </p:spPr>
        <p:txBody>
          <a:bodyPr/>
          <a:lstStyle/>
          <a:p>
            <a:pPr algn="ctr">
              <a:defRPr/>
            </a:pPr>
            <a:r>
              <a:rPr lang="en-US" dirty="0"/>
              <a:t>Using our outputs</a:t>
            </a:r>
          </a:p>
        </p:txBody>
      </p:sp>
      <p:sp>
        <p:nvSpPr>
          <p:cNvPr id="4" name="Date Placeholder 3">
            <a:extLst>
              <a:ext uri="{FF2B5EF4-FFF2-40B4-BE49-F238E27FC236}">
                <a16:creationId xmlns:a16="http://schemas.microsoft.com/office/drawing/2014/main" id="{86B693AC-4E1E-45FE-AF32-8BBD26FDEF75}"/>
              </a:ext>
            </a:extLst>
          </p:cNvPr>
          <p:cNvSpPr>
            <a:spLocks noGrp="1"/>
          </p:cNvSpPr>
          <p:nvPr>
            <p:ph type="dt" sz="quarter" idx="10"/>
          </p:nvPr>
        </p:nvSpPr>
        <p:spPr/>
        <p:txBody>
          <a:bodyPr/>
          <a:lstStyle>
            <a:lvl1pPr>
              <a:defRPr sz="2400">
                <a:solidFill>
                  <a:schemeClr val="tx1"/>
                </a:solidFill>
                <a:latin typeface="Times" pitchFamily="3" charset="0"/>
                <a:ea typeface="MS PGothic" pitchFamily="34" charset="-128"/>
              </a:defRPr>
            </a:lvl1pPr>
            <a:lvl2pPr marL="742950" indent="-285750">
              <a:defRPr sz="2400">
                <a:solidFill>
                  <a:schemeClr val="tx1"/>
                </a:solidFill>
                <a:latin typeface="Times" pitchFamily="3" charset="0"/>
                <a:ea typeface="MS PGothic" pitchFamily="34" charset="-128"/>
              </a:defRPr>
            </a:lvl2pPr>
            <a:lvl3pPr marL="1143000" indent="-228600">
              <a:defRPr sz="2400">
                <a:solidFill>
                  <a:schemeClr val="tx1"/>
                </a:solidFill>
                <a:latin typeface="Times" pitchFamily="3" charset="0"/>
                <a:ea typeface="MS PGothic" pitchFamily="34" charset="-128"/>
              </a:defRPr>
            </a:lvl3pPr>
            <a:lvl4pPr marL="1600200" indent="-228600">
              <a:defRPr sz="2400">
                <a:solidFill>
                  <a:schemeClr val="tx1"/>
                </a:solidFill>
                <a:latin typeface="Times" pitchFamily="3" charset="0"/>
                <a:ea typeface="MS PGothic" pitchFamily="34" charset="-128"/>
              </a:defRPr>
            </a:lvl4pPr>
            <a:lvl5pPr marL="2057400" indent="-228600">
              <a:defRPr sz="2400">
                <a:solidFill>
                  <a:schemeClr val="tx1"/>
                </a:solidFill>
                <a:latin typeface="Times" pitchFamily="3"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3"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3"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3"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3" charset="0"/>
                <a:ea typeface="MS PGothic" pitchFamily="34" charset="-128"/>
              </a:defRPr>
            </a:lvl9pPr>
          </a:lstStyle>
          <a:p>
            <a:pPr>
              <a:defRPr/>
            </a:pPr>
            <a:r>
              <a:rPr lang="en-GB" sz="1200" dirty="0">
                <a:solidFill>
                  <a:srgbClr val="009E49"/>
                </a:solidFill>
                <a:latin typeface="Arial" pitchFamily="34" charset="0"/>
              </a:rPr>
              <a:t>12 January 2022</a:t>
            </a:r>
            <a:endParaRPr lang="en-US" sz="1200" dirty="0">
              <a:solidFill>
                <a:srgbClr val="009E49"/>
              </a:solidFill>
              <a:latin typeface="Arial" pitchFamily="34" charset="0"/>
            </a:endParaRPr>
          </a:p>
        </p:txBody>
      </p:sp>
      <p:sp>
        <p:nvSpPr>
          <p:cNvPr id="5" name="Slide Number Placeholder 4">
            <a:extLst>
              <a:ext uri="{FF2B5EF4-FFF2-40B4-BE49-F238E27FC236}">
                <a16:creationId xmlns:a16="http://schemas.microsoft.com/office/drawing/2014/main" id="{C5B85D2F-689F-462E-BC40-27BFB92B6D7B}"/>
              </a:ext>
            </a:extLst>
          </p:cNvPr>
          <p:cNvSpPr>
            <a:spLocks noGrp="1"/>
          </p:cNvSpPr>
          <p:nvPr>
            <p:ph type="sldNum" sz="quarter" idx="11"/>
          </p:nvPr>
        </p:nvSpPr>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D40D897D-8288-4F6A-801F-DEEF7546E8F8}" type="slidenum">
              <a:rPr lang="en-US" altLang="en-US" sz="1200">
                <a:solidFill>
                  <a:srgbClr val="009E49"/>
                </a:solidFill>
                <a:latin typeface="Arial" panose="020B0604020202020204" pitchFamily="34" charset="0"/>
              </a:rPr>
              <a:pPr/>
              <a:t>17</a:t>
            </a:fld>
            <a:endParaRPr lang="en-US" altLang="en-US" sz="1200">
              <a:solidFill>
                <a:srgbClr val="009E49"/>
              </a:solidFill>
              <a:latin typeface="Arial" panose="020B0604020202020204" pitchFamily="34" charset="0"/>
            </a:endParaRPr>
          </a:p>
        </p:txBody>
      </p:sp>
      <p:graphicFrame>
        <p:nvGraphicFramePr>
          <p:cNvPr id="6" name="Diagram 5"/>
          <p:cNvGraphicFramePr/>
          <p:nvPr>
            <p:extLst>
              <p:ext uri="{D42A27DB-BD31-4B8C-83A1-F6EECF244321}">
                <p14:modId xmlns:p14="http://schemas.microsoft.com/office/powerpoint/2010/main" val="1333875302"/>
              </p:ext>
            </p:extLst>
          </p:nvPr>
        </p:nvGraphicFramePr>
        <p:xfrm>
          <a:off x="2807855" y="1200727"/>
          <a:ext cx="6225309" cy="41986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461727" y="1784108"/>
            <a:ext cx="2670772" cy="584775"/>
          </a:xfrm>
          <a:prstGeom prst="rect">
            <a:avLst/>
          </a:prstGeom>
          <a:noFill/>
          <a:ln>
            <a:solidFill>
              <a:schemeClr val="lt1">
                <a:hueOff val="0"/>
                <a:satOff val="0"/>
                <a:lumOff val="0"/>
              </a:schemeClr>
            </a:solidFill>
          </a:ln>
        </p:spPr>
        <p:txBody>
          <a:bodyPr wrap="square" rtlCol="0">
            <a:spAutoFit/>
          </a:bodyPr>
          <a:lstStyle/>
          <a:p>
            <a:pPr algn="ctr"/>
            <a:r>
              <a:rPr lang="en-GB" sz="1600" dirty="0"/>
              <a:t>Chief / hospital / medicines management pharmacists</a:t>
            </a:r>
          </a:p>
        </p:txBody>
      </p:sp>
      <p:sp>
        <p:nvSpPr>
          <p:cNvPr id="9" name="TextBox 8"/>
          <p:cNvSpPr txBox="1"/>
          <p:nvPr/>
        </p:nvSpPr>
        <p:spPr>
          <a:xfrm>
            <a:off x="651851" y="3251510"/>
            <a:ext cx="2352869" cy="830997"/>
          </a:xfrm>
          <a:prstGeom prst="rect">
            <a:avLst/>
          </a:prstGeom>
          <a:noFill/>
          <a:ln>
            <a:solidFill>
              <a:schemeClr val="lt1">
                <a:hueOff val="0"/>
                <a:satOff val="0"/>
                <a:lumOff val="0"/>
              </a:schemeClr>
            </a:solidFill>
          </a:ln>
        </p:spPr>
        <p:txBody>
          <a:bodyPr wrap="square" rtlCol="0">
            <a:spAutoFit/>
          </a:bodyPr>
          <a:lstStyle/>
          <a:p>
            <a:pPr algn="ctr"/>
            <a:r>
              <a:rPr lang="en-GB" sz="1600" dirty="0"/>
              <a:t>Community / hospital / medicines information pharmacists</a:t>
            </a:r>
          </a:p>
        </p:txBody>
      </p:sp>
      <p:sp>
        <p:nvSpPr>
          <p:cNvPr id="10" name="TextBox 9"/>
          <p:cNvSpPr txBox="1"/>
          <p:nvPr/>
        </p:nvSpPr>
        <p:spPr>
          <a:xfrm>
            <a:off x="8070386" y="4086883"/>
            <a:ext cx="1782618" cy="338554"/>
          </a:xfrm>
          <a:prstGeom prst="rect">
            <a:avLst/>
          </a:prstGeom>
          <a:noFill/>
          <a:ln>
            <a:solidFill>
              <a:schemeClr val="lt1">
                <a:hueOff val="0"/>
                <a:satOff val="0"/>
                <a:lumOff val="0"/>
              </a:schemeClr>
            </a:solidFill>
          </a:ln>
        </p:spPr>
        <p:txBody>
          <a:bodyPr wrap="square" rtlCol="0">
            <a:spAutoFit/>
          </a:bodyPr>
          <a:lstStyle/>
          <a:p>
            <a:pPr algn="ctr"/>
            <a:r>
              <a:rPr lang="en-GB" sz="1600" dirty="0"/>
              <a:t>RMOC members</a:t>
            </a:r>
          </a:p>
        </p:txBody>
      </p:sp>
      <p:sp>
        <p:nvSpPr>
          <p:cNvPr id="11" name="TextBox 10"/>
          <p:cNvSpPr txBox="1"/>
          <p:nvPr/>
        </p:nvSpPr>
        <p:spPr>
          <a:xfrm>
            <a:off x="939685" y="5104487"/>
            <a:ext cx="1782618" cy="584775"/>
          </a:xfrm>
          <a:prstGeom prst="rect">
            <a:avLst/>
          </a:prstGeom>
          <a:noFill/>
          <a:ln>
            <a:solidFill>
              <a:schemeClr val="lt1">
                <a:hueOff val="0"/>
                <a:satOff val="0"/>
                <a:lumOff val="0"/>
              </a:schemeClr>
            </a:solidFill>
          </a:ln>
        </p:spPr>
        <p:txBody>
          <a:bodyPr wrap="square" rtlCol="0">
            <a:spAutoFit/>
          </a:bodyPr>
          <a:lstStyle/>
          <a:p>
            <a:pPr algn="ctr"/>
            <a:r>
              <a:rPr lang="en-GB" sz="1600" dirty="0"/>
              <a:t>Procurement pharmacists</a:t>
            </a:r>
          </a:p>
        </p:txBody>
      </p:sp>
      <p:sp>
        <p:nvSpPr>
          <p:cNvPr id="12" name="TextBox 11"/>
          <p:cNvSpPr txBox="1"/>
          <p:nvPr/>
        </p:nvSpPr>
        <p:spPr>
          <a:xfrm>
            <a:off x="9605429" y="5067545"/>
            <a:ext cx="1782618" cy="830997"/>
          </a:xfrm>
          <a:prstGeom prst="rect">
            <a:avLst/>
          </a:prstGeom>
          <a:noFill/>
          <a:ln>
            <a:solidFill>
              <a:schemeClr val="lt1">
                <a:hueOff val="0"/>
                <a:satOff val="0"/>
                <a:lumOff val="0"/>
              </a:schemeClr>
            </a:solidFill>
          </a:ln>
        </p:spPr>
        <p:txBody>
          <a:bodyPr wrap="square" rtlCol="0">
            <a:spAutoFit/>
          </a:bodyPr>
          <a:lstStyle/>
          <a:p>
            <a:pPr algn="ctr"/>
            <a:r>
              <a:rPr lang="en-GB" sz="1600" dirty="0"/>
              <a:t>Medicines management pharmacists</a:t>
            </a:r>
          </a:p>
        </p:txBody>
      </p:sp>
      <p:sp>
        <p:nvSpPr>
          <p:cNvPr id="13" name="TextBox 12"/>
          <p:cNvSpPr txBox="1"/>
          <p:nvPr/>
        </p:nvSpPr>
        <p:spPr>
          <a:xfrm>
            <a:off x="8763205" y="1803562"/>
            <a:ext cx="2490251" cy="584775"/>
          </a:xfrm>
          <a:prstGeom prst="rect">
            <a:avLst/>
          </a:prstGeom>
          <a:noFill/>
          <a:ln>
            <a:solidFill>
              <a:schemeClr val="lt1">
                <a:hueOff val="0"/>
                <a:satOff val="0"/>
                <a:lumOff val="0"/>
              </a:schemeClr>
            </a:solidFill>
          </a:ln>
        </p:spPr>
        <p:txBody>
          <a:bodyPr wrap="square" rtlCol="0">
            <a:spAutoFit/>
          </a:bodyPr>
          <a:lstStyle/>
          <a:p>
            <a:pPr algn="ctr"/>
            <a:r>
              <a:rPr lang="en-GB" sz="1600" dirty="0"/>
              <a:t>Prescribing committee members</a:t>
            </a:r>
          </a:p>
        </p:txBody>
      </p:sp>
      <p:sp>
        <p:nvSpPr>
          <p:cNvPr id="20" name="Bent-Up Arrow 19"/>
          <p:cNvSpPr/>
          <p:nvPr/>
        </p:nvSpPr>
        <p:spPr bwMode="auto">
          <a:xfrm flipV="1">
            <a:off x="6618083" y="1582594"/>
            <a:ext cx="2904608" cy="220968"/>
          </a:xfrm>
          <a:prstGeom prst="bent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a typeface="ＭＳ Ｐゴシック" charset="0"/>
            </a:endParaRPr>
          </a:p>
        </p:txBody>
      </p:sp>
      <p:sp>
        <p:nvSpPr>
          <p:cNvPr id="29" name="Bent-Up Arrow 28"/>
          <p:cNvSpPr/>
          <p:nvPr/>
        </p:nvSpPr>
        <p:spPr bwMode="auto">
          <a:xfrm>
            <a:off x="7620799" y="4421060"/>
            <a:ext cx="1287467" cy="262551"/>
          </a:xfrm>
          <a:prstGeom prst="bentUpArrow">
            <a:avLst>
              <a:gd name="adj1" fmla="val 18104"/>
              <a:gd name="adj2" fmla="val 25000"/>
              <a:gd name="adj3" fmla="val 25000"/>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a typeface="ＭＳ Ｐゴシック" charset="0"/>
            </a:endParaRPr>
          </a:p>
        </p:txBody>
      </p:sp>
      <p:sp>
        <p:nvSpPr>
          <p:cNvPr id="30" name="Bent-Up Arrow 29"/>
          <p:cNvSpPr/>
          <p:nvPr/>
        </p:nvSpPr>
        <p:spPr bwMode="auto">
          <a:xfrm flipV="1">
            <a:off x="7641216" y="4846577"/>
            <a:ext cx="2904608" cy="220968"/>
          </a:xfrm>
          <a:prstGeom prst="bent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a typeface="ＭＳ Ｐゴシック" charset="0"/>
            </a:endParaRPr>
          </a:p>
        </p:txBody>
      </p:sp>
      <p:sp>
        <p:nvSpPr>
          <p:cNvPr id="31" name="Bent-Up Arrow 30"/>
          <p:cNvSpPr/>
          <p:nvPr/>
        </p:nvSpPr>
        <p:spPr bwMode="auto">
          <a:xfrm rot="10800000">
            <a:off x="2298071" y="1583008"/>
            <a:ext cx="2904608" cy="201100"/>
          </a:xfrm>
          <a:prstGeom prst="bent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a typeface="ＭＳ Ｐゴシック" charset="0"/>
            </a:endParaRPr>
          </a:p>
        </p:txBody>
      </p:sp>
      <p:sp>
        <p:nvSpPr>
          <p:cNvPr id="32" name="Bent-Up Arrow 31"/>
          <p:cNvSpPr/>
          <p:nvPr/>
        </p:nvSpPr>
        <p:spPr bwMode="auto">
          <a:xfrm rot="10800000">
            <a:off x="2237621" y="2985395"/>
            <a:ext cx="1287467" cy="262551"/>
          </a:xfrm>
          <a:prstGeom prst="bentUpArrow">
            <a:avLst>
              <a:gd name="adj1" fmla="val 18104"/>
              <a:gd name="adj2" fmla="val 25000"/>
              <a:gd name="adj3" fmla="val 25000"/>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a typeface="ＭＳ Ｐゴシック" charset="0"/>
            </a:endParaRPr>
          </a:p>
        </p:txBody>
      </p:sp>
      <p:sp>
        <p:nvSpPr>
          <p:cNvPr id="33" name="Bent-Up Arrow 32"/>
          <p:cNvSpPr/>
          <p:nvPr/>
        </p:nvSpPr>
        <p:spPr bwMode="auto">
          <a:xfrm rot="10800000">
            <a:off x="1830994" y="4822034"/>
            <a:ext cx="2347454" cy="262551"/>
          </a:xfrm>
          <a:prstGeom prst="bentUpArrow">
            <a:avLst>
              <a:gd name="adj1" fmla="val 18104"/>
              <a:gd name="adj2" fmla="val 25000"/>
              <a:gd name="adj3" fmla="val 25000"/>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a typeface="ＭＳ Ｐゴシック" charset="0"/>
            </a:endParaRPr>
          </a:p>
        </p:txBody>
      </p:sp>
      <p:sp>
        <p:nvSpPr>
          <p:cNvPr id="19" name="TextBox 18"/>
          <p:cNvSpPr txBox="1"/>
          <p:nvPr/>
        </p:nvSpPr>
        <p:spPr>
          <a:xfrm>
            <a:off x="5978441" y="5590555"/>
            <a:ext cx="3284716" cy="584775"/>
          </a:xfrm>
          <a:prstGeom prst="rect">
            <a:avLst/>
          </a:prstGeom>
          <a:noFill/>
          <a:ln>
            <a:solidFill>
              <a:schemeClr val="lt1">
                <a:hueOff val="0"/>
                <a:satOff val="0"/>
                <a:lumOff val="0"/>
              </a:schemeClr>
            </a:solidFill>
          </a:ln>
        </p:spPr>
        <p:txBody>
          <a:bodyPr wrap="square" rtlCol="0">
            <a:spAutoFit/>
          </a:bodyPr>
          <a:lstStyle/>
          <a:p>
            <a:pPr algn="ctr"/>
            <a:r>
              <a:rPr lang="en-GB" sz="1600" dirty="0"/>
              <a:t>Community / hospital / medicines information pharmacists</a:t>
            </a:r>
          </a:p>
        </p:txBody>
      </p:sp>
      <p:sp>
        <p:nvSpPr>
          <p:cNvPr id="21" name="Bent-Up Arrow 20"/>
          <p:cNvSpPr/>
          <p:nvPr/>
        </p:nvSpPr>
        <p:spPr bwMode="auto">
          <a:xfrm flipV="1">
            <a:off x="7641218" y="5153083"/>
            <a:ext cx="1050110" cy="437471"/>
          </a:xfrm>
          <a:prstGeom prst="bentUpArrow">
            <a:avLst>
              <a:gd name="adj1" fmla="val 13965"/>
              <a:gd name="adj2" fmla="val 18174"/>
              <a:gd name="adj3" fmla="val 29344"/>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a typeface="ＭＳ Ｐゴシック" charset="0"/>
            </a:endParaRPr>
          </a:p>
        </p:txBody>
      </p:sp>
      <p:sp>
        <p:nvSpPr>
          <p:cNvPr id="22" name="TextBox 21"/>
          <p:cNvSpPr txBox="1"/>
          <p:nvPr/>
        </p:nvSpPr>
        <p:spPr>
          <a:xfrm>
            <a:off x="9263157" y="3116671"/>
            <a:ext cx="2504198" cy="584775"/>
          </a:xfrm>
          <a:prstGeom prst="rect">
            <a:avLst/>
          </a:prstGeom>
          <a:noFill/>
          <a:ln>
            <a:solidFill>
              <a:schemeClr val="lt1">
                <a:hueOff val="0"/>
                <a:satOff val="0"/>
                <a:lumOff val="0"/>
              </a:schemeClr>
            </a:solidFill>
          </a:ln>
        </p:spPr>
        <p:txBody>
          <a:bodyPr wrap="square" rtlCol="0">
            <a:spAutoFit/>
          </a:bodyPr>
          <a:lstStyle/>
          <a:p>
            <a:pPr algn="ctr"/>
            <a:r>
              <a:rPr lang="en-GB" sz="1600" dirty="0"/>
              <a:t>Medicines management pharmacists</a:t>
            </a:r>
          </a:p>
        </p:txBody>
      </p:sp>
      <p:sp>
        <p:nvSpPr>
          <p:cNvPr id="23" name="Bent-Up Arrow 22"/>
          <p:cNvSpPr/>
          <p:nvPr/>
        </p:nvSpPr>
        <p:spPr bwMode="auto">
          <a:xfrm flipV="1">
            <a:off x="8308429" y="2895703"/>
            <a:ext cx="2209000" cy="220968"/>
          </a:xfrm>
          <a:prstGeom prst="bent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a typeface="ＭＳ Ｐゴシック" charset="0"/>
            </a:endParaRPr>
          </a:p>
        </p:txBody>
      </p:sp>
      <p:sp>
        <p:nvSpPr>
          <p:cNvPr id="8" name="Bent-Up Arrow 7"/>
          <p:cNvSpPr/>
          <p:nvPr/>
        </p:nvSpPr>
        <p:spPr bwMode="auto">
          <a:xfrm rot="5400000">
            <a:off x="5170047" y="5034671"/>
            <a:ext cx="491003" cy="1125784"/>
          </a:xfrm>
          <a:prstGeom prst="bentUpArrow">
            <a:avLst>
              <a:gd name="adj1" fmla="val 8725"/>
              <a:gd name="adj2" fmla="val 12212"/>
              <a:gd name="adj3" fmla="val 18025"/>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a typeface="ＭＳ Ｐゴシック" charset="0"/>
            </a:endParaRPr>
          </a:p>
        </p:txBody>
      </p:sp>
    </p:spTree>
    <p:extLst>
      <p:ext uri="{BB962C8B-B14F-4D97-AF65-F5344CB8AC3E}">
        <p14:creationId xmlns:p14="http://schemas.microsoft.com/office/powerpoint/2010/main" val="16274386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Placeholder 2">
            <a:extLst>
              <a:ext uri="{FF2B5EF4-FFF2-40B4-BE49-F238E27FC236}">
                <a16:creationId xmlns:a16="http://schemas.microsoft.com/office/drawing/2014/main" id="{5D96C975-A40B-4424-8008-BDCD2F6FACA1}"/>
              </a:ext>
            </a:extLst>
          </p:cNvPr>
          <p:cNvSpPr>
            <a:spLocks noGrp="1"/>
          </p:cNvSpPr>
          <p:nvPr>
            <p:ph type="body" idx="1"/>
          </p:nvPr>
        </p:nvSpPr>
        <p:spPr bwMode="auto">
          <a:xfrm>
            <a:off x="527054" y="2276480"/>
            <a:ext cx="11135783" cy="3313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endParaRPr lang="en-GB" altLang="en-US" dirty="0"/>
          </a:p>
          <a:p>
            <a:endParaRPr lang="en-GB" altLang="en-US" dirty="0"/>
          </a:p>
          <a:p>
            <a:pPr marL="342900" indent="-342900">
              <a:buFont typeface="Arial" panose="020B0604020202020204" pitchFamily="34" charset="0"/>
              <a:buChar char="•"/>
            </a:pPr>
            <a:endParaRPr lang="en-GB" altLang="en-US" dirty="0"/>
          </a:p>
          <a:p>
            <a:pPr marL="342900" indent="-342900">
              <a:buFont typeface="Arial" panose="020B0604020202020204" pitchFamily="34" charset="0"/>
              <a:buChar char="•"/>
            </a:pPr>
            <a:endParaRPr lang="en-GB" altLang="en-US" dirty="0"/>
          </a:p>
          <a:p>
            <a:pPr marL="342900" indent="-342900">
              <a:buFont typeface="Arial" panose="020B0604020202020204" pitchFamily="34" charset="0"/>
              <a:buChar char="•"/>
            </a:pPr>
            <a:endParaRPr lang="en-GB" altLang="en-US" dirty="0"/>
          </a:p>
        </p:txBody>
      </p:sp>
      <p:sp>
        <p:nvSpPr>
          <p:cNvPr id="4" name="Date Placeholder 3">
            <a:extLst>
              <a:ext uri="{FF2B5EF4-FFF2-40B4-BE49-F238E27FC236}">
                <a16:creationId xmlns:a16="http://schemas.microsoft.com/office/drawing/2014/main" id="{86B693AC-4E1E-45FE-AF32-8BBD26FDEF75}"/>
              </a:ext>
            </a:extLst>
          </p:cNvPr>
          <p:cNvSpPr>
            <a:spLocks noGrp="1"/>
          </p:cNvSpPr>
          <p:nvPr>
            <p:ph type="dt" sz="quarter" idx="10"/>
          </p:nvPr>
        </p:nvSpPr>
        <p:spPr/>
        <p:txBody>
          <a:bodyPr/>
          <a:lstStyle>
            <a:lvl1pPr>
              <a:defRPr sz="2400">
                <a:solidFill>
                  <a:schemeClr val="tx1"/>
                </a:solidFill>
                <a:latin typeface="Times" pitchFamily="3" charset="0"/>
                <a:ea typeface="MS PGothic" pitchFamily="34" charset="-128"/>
              </a:defRPr>
            </a:lvl1pPr>
            <a:lvl2pPr marL="742950" indent="-285750">
              <a:defRPr sz="2400">
                <a:solidFill>
                  <a:schemeClr val="tx1"/>
                </a:solidFill>
                <a:latin typeface="Times" pitchFamily="3" charset="0"/>
                <a:ea typeface="MS PGothic" pitchFamily="34" charset="-128"/>
              </a:defRPr>
            </a:lvl2pPr>
            <a:lvl3pPr marL="1143000" indent="-228600">
              <a:defRPr sz="2400">
                <a:solidFill>
                  <a:schemeClr val="tx1"/>
                </a:solidFill>
                <a:latin typeface="Times" pitchFamily="3" charset="0"/>
                <a:ea typeface="MS PGothic" pitchFamily="34" charset="-128"/>
              </a:defRPr>
            </a:lvl3pPr>
            <a:lvl4pPr marL="1600200" indent="-228600">
              <a:defRPr sz="2400">
                <a:solidFill>
                  <a:schemeClr val="tx1"/>
                </a:solidFill>
                <a:latin typeface="Times" pitchFamily="3" charset="0"/>
                <a:ea typeface="MS PGothic" pitchFamily="34" charset="-128"/>
              </a:defRPr>
            </a:lvl4pPr>
            <a:lvl5pPr marL="2057400" indent="-228600">
              <a:defRPr sz="2400">
                <a:solidFill>
                  <a:schemeClr val="tx1"/>
                </a:solidFill>
                <a:latin typeface="Times" pitchFamily="3"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3"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3"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3"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3" charset="0"/>
                <a:ea typeface="MS PGothic" pitchFamily="34" charset="-128"/>
              </a:defRPr>
            </a:lvl9pPr>
          </a:lstStyle>
          <a:p>
            <a:pPr>
              <a:defRPr/>
            </a:pPr>
            <a:r>
              <a:rPr lang="en-GB" sz="1200" dirty="0">
                <a:solidFill>
                  <a:srgbClr val="009E49"/>
                </a:solidFill>
                <a:latin typeface="Arial" pitchFamily="34" charset="0"/>
              </a:rPr>
              <a:t>12 January 2022</a:t>
            </a:r>
            <a:endParaRPr lang="en-US" sz="1200" dirty="0">
              <a:solidFill>
                <a:srgbClr val="009E49"/>
              </a:solidFill>
              <a:latin typeface="Arial" pitchFamily="34" charset="0"/>
            </a:endParaRPr>
          </a:p>
        </p:txBody>
      </p:sp>
      <p:sp>
        <p:nvSpPr>
          <p:cNvPr id="5" name="Slide Number Placeholder 4">
            <a:extLst>
              <a:ext uri="{FF2B5EF4-FFF2-40B4-BE49-F238E27FC236}">
                <a16:creationId xmlns:a16="http://schemas.microsoft.com/office/drawing/2014/main" id="{C5B85D2F-689F-462E-BC40-27BFB92B6D7B}"/>
              </a:ext>
            </a:extLst>
          </p:cNvPr>
          <p:cNvSpPr>
            <a:spLocks noGrp="1"/>
          </p:cNvSpPr>
          <p:nvPr>
            <p:ph type="sldNum" sz="quarter" idx="11"/>
          </p:nvPr>
        </p:nvSpPr>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D40D897D-8288-4F6A-801F-DEEF7546E8F8}" type="slidenum">
              <a:rPr lang="en-US" altLang="en-US" sz="1200">
                <a:solidFill>
                  <a:srgbClr val="009E49"/>
                </a:solidFill>
                <a:latin typeface="Arial" panose="020B0604020202020204" pitchFamily="34" charset="0"/>
              </a:rPr>
              <a:pPr/>
              <a:t>18</a:t>
            </a:fld>
            <a:endParaRPr lang="en-US" altLang="en-US" sz="1200">
              <a:solidFill>
                <a:srgbClr val="009E49"/>
              </a:solidFill>
              <a:latin typeface="Arial" panose="020B0604020202020204" pitchFamily="34" charset="0"/>
            </a:endParaRPr>
          </a:p>
        </p:txBody>
      </p:sp>
      <p:grpSp>
        <p:nvGrpSpPr>
          <p:cNvPr id="6" name="Group 5"/>
          <p:cNvGrpSpPr/>
          <p:nvPr/>
        </p:nvGrpSpPr>
        <p:grpSpPr>
          <a:xfrm>
            <a:off x="629782" y="1384752"/>
            <a:ext cx="3123068" cy="1212398"/>
            <a:chOff x="9246084" y="2599430"/>
            <a:chExt cx="1712237" cy="684895"/>
          </a:xfrm>
        </p:grpSpPr>
        <p:sp>
          <p:nvSpPr>
            <p:cNvPr id="7" name="Chevron 6"/>
            <p:cNvSpPr/>
            <p:nvPr/>
          </p:nvSpPr>
          <p:spPr>
            <a:xfrm>
              <a:off x="9246084" y="2599430"/>
              <a:ext cx="1712237" cy="684895"/>
            </a:xfrm>
            <a:prstGeom prst="chevron">
              <a:avLst/>
            </a:prstGeom>
            <a:solidFill>
              <a:srgbClr val="FFFF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Chevron 4"/>
            <p:cNvSpPr/>
            <p:nvPr/>
          </p:nvSpPr>
          <p:spPr>
            <a:xfrm>
              <a:off x="9588532" y="2599430"/>
              <a:ext cx="1027342" cy="6848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0015" tIns="40005" rIns="40005" bIns="40005" numCol="1" spcCol="1270" anchor="ctr" anchorCtr="0">
              <a:noAutofit/>
            </a:bodyPr>
            <a:lstStyle/>
            <a:p>
              <a:pPr lvl="0" algn="ctr" defTabSz="1333500">
                <a:lnSpc>
                  <a:spcPct val="90000"/>
                </a:lnSpc>
                <a:spcBef>
                  <a:spcPct val="0"/>
                </a:spcBef>
                <a:spcAft>
                  <a:spcPct val="35000"/>
                </a:spcAft>
              </a:pPr>
              <a:r>
                <a:rPr lang="en-GB" sz="3000" kern="1200" dirty="0"/>
                <a:t>Beyond 2022</a:t>
              </a:r>
            </a:p>
          </p:txBody>
        </p:sp>
      </p:grpSp>
      <p:sp>
        <p:nvSpPr>
          <p:cNvPr id="3" name="Oval 2"/>
          <p:cNvSpPr/>
          <p:nvPr/>
        </p:nvSpPr>
        <p:spPr bwMode="auto">
          <a:xfrm>
            <a:off x="1254397" y="3225800"/>
            <a:ext cx="2724150" cy="2082800"/>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3600" b="0" i="0" u="none" strike="noStrike" cap="none" normalizeH="0" baseline="0" dirty="0">
                <a:ln>
                  <a:noFill/>
                </a:ln>
                <a:solidFill>
                  <a:schemeClr val="bg1"/>
                </a:solidFill>
                <a:effectLst/>
                <a:ea typeface="ＭＳ Ｐゴシック" charset="0"/>
              </a:rPr>
              <a:t>ICSs &amp; ICBs</a:t>
            </a:r>
          </a:p>
        </p:txBody>
      </p:sp>
      <p:sp>
        <p:nvSpPr>
          <p:cNvPr id="10" name="Oval 9"/>
          <p:cNvSpPr/>
          <p:nvPr/>
        </p:nvSpPr>
        <p:spPr bwMode="auto">
          <a:xfrm>
            <a:off x="4540250" y="1965551"/>
            <a:ext cx="3162300" cy="2482850"/>
          </a:xfrm>
          <a:prstGeom prst="ellipse">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3200" b="0" i="0" u="none" strike="noStrike" cap="none" normalizeH="0" baseline="0" dirty="0">
                <a:ln>
                  <a:noFill/>
                </a:ln>
                <a:solidFill>
                  <a:schemeClr val="bg1"/>
                </a:solidFill>
                <a:effectLst/>
                <a:ea typeface="ＭＳ Ｐゴシック" charset="0"/>
              </a:rPr>
              <a:t>Block vs Cost &amp; volume</a:t>
            </a:r>
          </a:p>
        </p:txBody>
      </p:sp>
      <p:sp>
        <p:nvSpPr>
          <p:cNvPr id="11" name="Oval 10"/>
          <p:cNvSpPr/>
          <p:nvPr/>
        </p:nvSpPr>
        <p:spPr bwMode="auto">
          <a:xfrm>
            <a:off x="8032750" y="3153000"/>
            <a:ext cx="3778250" cy="2739799"/>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3200" b="0" i="0" u="none" strike="noStrike" cap="none" normalizeH="0" baseline="0" dirty="0">
                <a:ln>
                  <a:noFill/>
                </a:ln>
                <a:solidFill>
                  <a:schemeClr val="bg1"/>
                </a:solidFill>
                <a:effectLst/>
                <a:ea typeface="ＭＳ Ｐゴシック" charset="0"/>
              </a:rPr>
              <a:t>Medicines systemisation </a:t>
            </a:r>
          </a:p>
        </p:txBody>
      </p:sp>
    </p:spTree>
    <p:extLst>
      <p:ext uri="{BB962C8B-B14F-4D97-AF65-F5344CB8AC3E}">
        <p14:creationId xmlns:p14="http://schemas.microsoft.com/office/powerpoint/2010/main" val="3748542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Placeholder 2">
            <a:extLst>
              <a:ext uri="{FF2B5EF4-FFF2-40B4-BE49-F238E27FC236}">
                <a16:creationId xmlns:a16="http://schemas.microsoft.com/office/drawing/2014/main" id="{5D96C975-A40B-4424-8008-BDCD2F6FACA1}"/>
              </a:ext>
            </a:extLst>
          </p:cNvPr>
          <p:cNvSpPr>
            <a:spLocks noGrp="1"/>
          </p:cNvSpPr>
          <p:nvPr>
            <p:ph type="body" idx="1"/>
          </p:nvPr>
        </p:nvSpPr>
        <p:spPr bwMode="auto">
          <a:xfrm>
            <a:off x="527054" y="2276480"/>
            <a:ext cx="11135783" cy="3313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endParaRPr lang="en-GB" altLang="en-US" dirty="0"/>
          </a:p>
          <a:p>
            <a:endParaRPr lang="en-GB" altLang="en-US" dirty="0"/>
          </a:p>
          <a:p>
            <a:pPr marL="342900" indent="-342900">
              <a:buFont typeface="Arial" panose="020B0604020202020204" pitchFamily="34" charset="0"/>
              <a:buChar char="•"/>
            </a:pPr>
            <a:endParaRPr lang="en-GB" altLang="en-US" dirty="0"/>
          </a:p>
          <a:p>
            <a:pPr marL="342900" indent="-342900">
              <a:buFont typeface="Arial" panose="020B0604020202020204" pitchFamily="34" charset="0"/>
              <a:buChar char="•"/>
            </a:pPr>
            <a:endParaRPr lang="en-GB" altLang="en-US" dirty="0"/>
          </a:p>
          <a:p>
            <a:pPr marL="342900" indent="-342900">
              <a:buFont typeface="Arial" panose="020B0604020202020204" pitchFamily="34" charset="0"/>
              <a:buChar char="•"/>
            </a:pPr>
            <a:endParaRPr lang="en-GB" altLang="en-US" dirty="0"/>
          </a:p>
        </p:txBody>
      </p:sp>
      <p:sp>
        <p:nvSpPr>
          <p:cNvPr id="4" name="Date Placeholder 3">
            <a:extLst>
              <a:ext uri="{FF2B5EF4-FFF2-40B4-BE49-F238E27FC236}">
                <a16:creationId xmlns:a16="http://schemas.microsoft.com/office/drawing/2014/main" id="{86B693AC-4E1E-45FE-AF32-8BBD26FDEF75}"/>
              </a:ext>
            </a:extLst>
          </p:cNvPr>
          <p:cNvSpPr>
            <a:spLocks noGrp="1"/>
          </p:cNvSpPr>
          <p:nvPr>
            <p:ph type="dt" sz="quarter" idx="10"/>
          </p:nvPr>
        </p:nvSpPr>
        <p:spPr/>
        <p:txBody>
          <a:bodyPr/>
          <a:lstStyle>
            <a:lvl1pPr>
              <a:defRPr sz="2400">
                <a:solidFill>
                  <a:schemeClr val="tx1"/>
                </a:solidFill>
                <a:latin typeface="Times" pitchFamily="3" charset="0"/>
                <a:ea typeface="MS PGothic" pitchFamily="34" charset="-128"/>
              </a:defRPr>
            </a:lvl1pPr>
            <a:lvl2pPr marL="742950" indent="-285750">
              <a:defRPr sz="2400">
                <a:solidFill>
                  <a:schemeClr val="tx1"/>
                </a:solidFill>
                <a:latin typeface="Times" pitchFamily="3" charset="0"/>
                <a:ea typeface="MS PGothic" pitchFamily="34" charset="-128"/>
              </a:defRPr>
            </a:lvl2pPr>
            <a:lvl3pPr marL="1143000" indent="-228600">
              <a:defRPr sz="2400">
                <a:solidFill>
                  <a:schemeClr val="tx1"/>
                </a:solidFill>
                <a:latin typeface="Times" pitchFamily="3" charset="0"/>
                <a:ea typeface="MS PGothic" pitchFamily="34" charset="-128"/>
              </a:defRPr>
            </a:lvl3pPr>
            <a:lvl4pPr marL="1600200" indent="-228600">
              <a:defRPr sz="2400">
                <a:solidFill>
                  <a:schemeClr val="tx1"/>
                </a:solidFill>
                <a:latin typeface="Times" pitchFamily="3" charset="0"/>
                <a:ea typeface="MS PGothic" pitchFamily="34" charset="-128"/>
              </a:defRPr>
            </a:lvl4pPr>
            <a:lvl5pPr marL="2057400" indent="-228600">
              <a:defRPr sz="2400">
                <a:solidFill>
                  <a:schemeClr val="tx1"/>
                </a:solidFill>
                <a:latin typeface="Times" pitchFamily="3"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3"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3"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3"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3" charset="0"/>
                <a:ea typeface="MS PGothic" pitchFamily="34" charset="-128"/>
              </a:defRPr>
            </a:lvl9pPr>
          </a:lstStyle>
          <a:p>
            <a:pPr>
              <a:defRPr/>
            </a:pPr>
            <a:r>
              <a:rPr lang="en-GB" sz="1200" dirty="0">
                <a:solidFill>
                  <a:srgbClr val="009E49"/>
                </a:solidFill>
                <a:latin typeface="Arial" pitchFamily="34" charset="0"/>
              </a:rPr>
              <a:t>12 January 2022</a:t>
            </a:r>
            <a:endParaRPr lang="en-US" sz="1200" dirty="0">
              <a:solidFill>
                <a:srgbClr val="009E49"/>
              </a:solidFill>
              <a:latin typeface="Arial" pitchFamily="34" charset="0"/>
            </a:endParaRPr>
          </a:p>
        </p:txBody>
      </p:sp>
      <p:sp>
        <p:nvSpPr>
          <p:cNvPr id="5" name="Slide Number Placeholder 4">
            <a:extLst>
              <a:ext uri="{FF2B5EF4-FFF2-40B4-BE49-F238E27FC236}">
                <a16:creationId xmlns:a16="http://schemas.microsoft.com/office/drawing/2014/main" id="{C5B85D2F-689F-462E-BC40-27BFB92B6D7B}"/>
              </a:ext>
            </a:extLst>
          </p:cNvPr>
          <p:cNvSpPr>
            <a:spLocks noGrp="1"/>
          </p:cNvSpPr>
          <p:nvPr>
            <p:ph type="sldNum" sz="quarter" idx="11"/>
          </p:nvPr>
        </p:nvSpPr>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D40D897D-8288-4F6A-801F-DEEF7546E8F8}" type="slidenum">
              <a:rPr lang="en-US" altLang="en-US" sz="1200">
                <a:solidFill>
                  <a:srgbClr val="009E49"/>
                </a:solidFill>
                <a:latin typeface="Arial" panose="020B0604020202020204" pitchFamily="34" charset="0"/>
              </a:rPr>
              <a:pPr/>
              <a:t>19</a:t>
            </a:fld>
            <a:endParaRPr lang="en-US" altLang="en-US" sz="1200">
              <a:solidFill>
                <a:srgbClr val="009E49"/>
              </a:solidFill>
              <a:latin typeface="Arial" panose="020B0604020202020204" pitchFamily="34" charset="0"/>
            </a:endParaRPr>
          </a:p>
        </p:txBody>
      </p:sp>
      <p:grpSp>
        <p:nvGrpSpPr>
          <p:cNvPr id="6" name="Group 5"/>
          <p:cNvGrpSpPr/>
          <p:nvPr/>
        </p:nvGrpSpPr>
        <p:grpSpPr>
          <a:xfrm>
            <a:off x="629782" y="1384752"/>
            <a:ext cx="3123068" cy="1212398"/>
            <a:chOff x="9246084" y="2599430"/>
            <a:chExt cx="1712237" cy="684895"/>
          </a:xfrm>
        </p:grpSpPr>
        <p:sp>
          <p:nvSpPr>
            <p:cNvPr id="7" name="Chevron 6"/>
            <p:cNvSpPr/>
            <p:nvPr/>
          </p:nvSpPr>
          <p:spPr>
            <a:xfrm>
              <a:off x="9246084" y="2599430"/>
              <a:ext cx="1712237" cy="684895"/>
            </a:xfrm>
            <a:prstGeom prst="chevron">
              <a:avLst/>
            </a:prstGeom>
            <a:solidFill>
              <a:srgbClr val="FFFF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Chevron 4"/>
            <p:cNvSpPr/>
            <p:nvPr/>
          </p:nvSpPr>
          <p:spPr>
            <a:xfrm>
              <a:off x="9588532" y="2599430"/>
              <a:ext cx="1027342" cy="6848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0015" tIns="40005" rIns="40005" bIns="40005" numCol="1" spcCol="1270" anchor="ctr" anchorCtr="0">
              <a:noAutofit/>
            </a:bodyPr>
            <a:lstStyle/>
            <a:p>
              <a:pPr lvl="0" algn="ctr" defTabSz="1333500">
                <a:lnSpc>
                  <a:spcPct val="90000"/>
                </a:lnSpc>
                <a:spcBef>
                  <a:spcPct val="0"/>
                </a:spcBef>
                <a:spcAft>
                  <a:spcPct val="35000"/>
                </a:spcAft>
              </a:pPr>
              <a:r>
                <a:rPr lang="en-GB" sz="3000" kern="1200" dirty="0"/>
                <a:t>Beyond 2022</a:t>
              </a:r>
            </a:p>
          </p:txBody>
        </p:sp>
      </p:gr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83650" y="3019425"/>
            <a:ext cx="2660650" cy="266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6662" y="3156176"/>
            <a:ext cx="2740609" cy="220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6300" y="3121025"/>
            <a:ext cx="3276600" cy="245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Placeholder 2"/>
          <p:cNvSpPr txBox="1">
            <a:spLocks/>
          </p:cNvSpPr>
          <p:nvPr/>
        </p:nvSpPr>
        <p:spPr>
          <a:xfrm>
            <a:off x="7709993" y="1517650"/>
            <a:ext cx="3224707" cy="407888"/>
          </a:xfrm>
          <a:prstGeom prst="rect">
            <a:avLst/>
          </a:prstGeom>
        </p:spPr>
        <p:txBody>
          <a:bodyPr anchor="b"/>
          <a:lstStyle>
            <a:lvl1pPr marL="0" indent="0" algn="l" rtl="0" eaLnBrk="0" fontAlgn="base" hangingPunct="0">
              <a:spcBef>
                <a:spcPct val="20000"/>
              </a:spcBef>
              <a:spcAft>
                <a:spcPct val="0"/>
              </a:spcAft>
              <a:buNone/>
              <a:defRPr sz="2000">
                <a:solidFill>
                  <a:schemeClr val="tx1"/>
                </a:solidFill>
                <a:latin typeface="+mn-lt"/>
                <a:ea typeface="MS PGothic" pitchFamily="34" charset="-128"/>
                <a:cs typeface="MS PGothic" charset="0"/>
              </a:defRPr>
            </a:lvl1pPr>
            <a:lvl2pPr marL="457200" indent="0" algn="l" rtl="0" eaLnBrk="0" fontAlgn="base" hangingPunct="0">
              <a:spcBef>
                <a:spcPct val="20000"/>
              </a:spcBef>
              <a:spcAft>
                <a:spcPct val="0"/>
              </a:spcAft>
              <a:buFont typeface="Times" panose="02020603050405020304" pitchFamily="18" charset="0"/>
              <a:buNone/>
              <a:defRPr sz="1800">
                <a:solidFill>
                  <a:schemeClr val="tx1"/>
                </a:solidFill>
                <a:latin typeface="+mn-lt"/>
                <a:ea typeface="MS PGothic" pitchFamily="34" charset="-128"/>
                <a:cs typeface="MS PGothic" charset="0"/>
              </a:defRPr>
            </a:lvl2pPr>
            <a:lvl3pPr marL="914400" indent="0" algn="l" rtl="0" eaLnBrk="0" fontAlgn="base" hangingPunct="0">
              <a:spcBef>
                <a:spcPct val="20000"/>
              </a:spcBef>
              <a:spcAft>
                <a:spcPct val="0"/>
              </a:spcAft>
              <a:buNone/>
              <a:defRPr sz="1600" b="1">
                <a:solidFill>
                  <a:schemeClr val="tx1"/>
                </a:solidFill>
                <a:latin typeface="+mn-lt"/>
                <a:ea typeface="MS PGothic" pitchFamily="34" charset="-128"/>
                <a:cs typeface="MS PGothic" charset="0"/>
              </a:defRPr>
            </a:lvl3pPr>
            <a:lvl4pPr marL="1371600" indent="0" algn="l" rtl="0" eaLnBrk="0" fontAlgn="base" hangingPunct="0">
              <a:spcBef>
                <a:spcPct val="20000"/>
              </a:spcBef>
              <a:spcAft>
                <a:spcPct val="0"/>
              </a:spcAft>
              <a:buFont typeface="Times" panose="02020603050405020304" pitchFamily="18" charset="0"/>
              <a:buNone/>
              <a:defRPr sz="1400">
                <a:solidFill>
                  <a:schemeClr val="tx1"/>
                </a:solidFill>
                <a:latin typeface="+mn-lt"/>
                <a:ea typeface="MS PGothic" pitchFamily="34" charset="-128"/>
                <a:cs typeface="MS PGothic" charset="0"/>
              </a:defRPr>
            </a:lvl4pPr>
            <a:lvl5pPr marL="1828800" indent="0" algn="l" rtl="0" eaLnBrk="0" fontAlgn="base" hangingPunct="0">
              <a:spcBef>
                <a:spcPct val="20000"/>
              </a:spcBef>
              <a:spcAft>
                <a:spcPct val="0"/>
              </a:spcAft>
              <a:buNone/>
              <a:defRPr sz="1400">
                <a:solidFill>
                  <a:schemeClr val="tx1"/>
                </a:solidFill>
                <a:latin typeface="+mn-lt"/>
                <a:ea typeface="MS PGothic" pitchFamily="34" charset="-128"/>
                <a:cs typeface="MS PGothic" charset="0"/>
              </a:defRPr>
            </a:lvl5pPr>
            <a:lvl6pPr marL="2286000" indent="0" algn="l" rtl="0" fontAlgn="base">
              <a:spcBef>
                <a:spcPct val="20000"/>
              </a:spcBef>
              <a:spcAft>
                <a:spcPct val="0"/>
              </a:spcAft>
              <a:buNone/>
              <a:defRPr sz="1400">
                <a:solidFill>
                  <a:schemeClr val="tx1"/>
                </a:solidFill>
                <a:latin typeface="+mn-lt"/>
                <a:ea typeface="+mn-ea"/>
              </a:defRPr>
            </a:lvl6pPr>
            <a:lvl7pPr marL="2743200" indent="0" algn="l" rtl="0" fontAlgn="base">
              <a:spcBef>
                <a:spcPct val="20000"/>
              </a:spcBef>
              <a:spcAft>
                <a:spcPct val="0"/>
              </a:spcAft>
              <a:buNone/>
              <a:defRPr sz="1400">
                <a:solidFill>
                  <a:schemeClr val="tx1"/>
                </a:solidFill>
                <a:latin typeface="+mn-lt"/>
                <a:ea typeface="+mn-ea"/>
              </a:defRPr>
            </a:lvl7pPr>
            <a:lvl8pPr marL="3200400" indent="0" algn="l" rtl="0" fontAlgn="base">
              <a:spcBef>
                <a:spcPct val="20000"/>
              </a:spcBef>
              <a:spcAft>
                <a:spcPct val="0"/>
              </a:spcAft>
              <a:buNone/>
              <a:defRPr sz="1400">
                <a:solidFill>
                  <a:schemeClr val="tx1"/>
                </a:solidFill>
                <a:latin typeface="+mn-lt"/>
                <a:ea typeface="+mn-ea"/>
              </a:defRPr>
            </a:lvl8pPr>
            <a:lvl9pPr marL="3657600" indent="0" algn="l" rtl="0" fontAlgn="base">
              <a:spcBef>
                <a:spcPct val="20000"/>
              </a:spcBef>
              <a:spcAft>
                <a:spcPct val="0"/>
              </a:spcAft>
              <a:buNone/>
              <a:defRPr sz="1400">
                <a:solidFill>
                  <a:schemeClr val="tx1"/>
                </a:solidFill>
                <a:latin typeface="+mn-lt"/>
                <a:ea typeface="+mn-ea"/>
              </a:defRPr>
            </a:lvl9pPr>
          </a:lstStyle>
          <a:p>
            <a:r>
              <a:rPr lang="en-GB" sz="1800" b="1" kern="0" dirty="0"/>
              <a:t>Volunteers</a:t>
            </a:r>
            <a:r>
              <a:rPr lang="en-GB" sz="1800" kern="0" dirty="0"/>
              <a:t> </a:t>
            </a:r>
          </a:p>
          <a:p>
            <a:r>
              <a:rPr lang="en-GB" sz="1800" kern="0" dirty="0"/>
              <a:t>Contact </a:t>
            </a:r>
            <a:r>
              <a:rPr lang="en-GB" sz="1800" kern="0" dirty="0">
                <a:hlinkClick r:id="rId6"/>
              </a:rPr>
              <a:t>nwmedinfo@nhs.net</a:t>
            </a:r>
            <a:r>
              <a:rPr lang="en-GB" sz="1800" kern="0" dirty="0"/>
              <a:t> or indicate in chat</a:t>
            </a:r>
          </a:p>
        </p:txBody>
      </p:sp>
    </p:spTree>
    <p:extLst>
      <p:ext uri="{BB962C8B-B14F-4D97-AF65-F5344CB8AC3E}">
        <p14:creationId xmlns:p14="http://schemas.microsoft.com/office/powerpoint/2010/main" val="264192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33448-D002-4ECD-B1D8-77C4AEF97E31}"/>
              </a:ext>
            </a:extLst>
          </p:cNvPr>
          <p:cNvSpPr>
            <a:spLocks noGrp="1"/>
          </p:cNvSpPr>
          <p:nvPr>
            <p:ph type="title"/>
          </p:nvPr>
        </p:nvSpPr>
        <p:spPr>
          <a:xfrm>
            <a:off x="624421" y="1484315"/>
            <a:ext cx="11135783" cy="865187"/>
          </a:xfrm>
        </p:spPr>
        <p:txBody>
          <a:bodyPr/>
          <a:lstStyle/>
          <a:p>
            <a:pPr>
              <a:defRPr/>
            </a:pPr>
            <a:r>
              <a:rPr lang="en-US" dirty="0"/>
              <a:t>What will be covered</a:t>
            </a:r>
          </a:p>
        </p:txBody>
      </p:sp>
      <p:sp>
        <p:nvSpPr>
          <p:cNvPr id="15363" name="Text Placeholder 2">
            <a:extLst>
              <a:ext uri="{FF2B5EF4-FFF2-40B4-BE49-F238E27FC236}">
                <a16:creationId xmlns:a16="http://schemas.microsoft.com/office/drawing/2014/main" id="{5D96C975-A40B-4424-8008-BDCD2F6FACA1}"/>
              </a:ext>
            </a:extLst>
          </p:cNvPr>
          <p:cNvSpPr>
            <a:spLocks noGrp="1"/>
          </p:cNvSpPr>
          <p:nvPr>
            <p:ph type="body" idx="1"/>
          </p:nvPr>
        </p:nvSpPr>
        <p:spPr bwMode="auto">
          <a:xfrm>
            <a:off x="527054" y="2276480"/>
            <a:ext cx="11135783" cy="3313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marL="342900" indent="-342900">
              <a:buFont typeface="Arial" panose="020B0604020202020204" pitchFamily="34" charset="0"/>
              <a:buChar char="•"/>
            </a:pPr>
            <a:r>
              <a:rPr lang="en-GB" altLang="en-US" dirty="0"/>
              <a:t>History of the SPS horizon scanning service (HSS) </a:t>
            </a:r>
          </a:p>
          <a:p>
            <a:pPr marL="342900" indent="-342900">
              <a:buFont typeface="Arial" panose="020B0604020202020204" pitchFamily="34" charset="0"/>
              <a:buChar char="•"/>
            </a:pPr>
            <a:endParaRPr lang="en-GB" altLang="en-US" dirty="0"/>
          </a:p>
          <a:p>
            <a:pPr marL="342900" indent="-342900">
              <a:buFont typeface="Arial" panose="020B0604020202020204" pitchFamily="34" charset="0"/>
              <a:buChar char="•"/>
            </a:pPr>
            <a:r>
              <a:rPr lang="en-GB" altLang="en-US" dirty="0"/>
              <a:t>Relationship with other UK horizon scanning organisations</a:t>
            </a:r>
          </a:p>
          <a:p>
            <a:pPr marL="342900" indent="-342900">
              <a:buFont typeface="Arial" panose="020B0604020202020204" pitchFamily="34" charset="0"/>
              <a:buChar char="•"/>
            </a:pPr>
            <a:endParaRPr lang="en-GB" altLang="en-US" dirty="0"/>
          </a:p>
          <a:p>
            <a:pPr marL="342900" indent="-342900">
              <a:buFont typeface="Arial" panose="020B0604020202020204" pitchFamily="34" charset="0"/>
              <a:buChar char="•"/>
            </a:pPr>
            <a:r>
              <a:rPr lang="en-GB" altLang="en-US" dirty="0"/>
              <a:t>SPS horizon scanning publications and reports</a:t>
            </a:r>
          </a:p>
          <a:p>
            <a:pPr marL="342900" indent="-342900">
              <a:buFont typeface="Arial" panose="020B0604020202020204" pitchFamily="34" charset="0"/>
              <a:buChar char="•"/>
            </a:pPr>
            <a:endParaRPr lang="en-GB" altLang="en-US" dirty="0"/>
          </a:p>
          <a:p>
            <a:pPr marL="342900" indent="-342900">
              <a:buFont typeface="Arial" panose="020B0604020202020204" pitchFamily="34" charset="0"/>
              <a:buChar char="•"/>
            </a:pPr>
            <a:r>
              <a:rPr lang="en-GB" altLang="en-US" dirty="0"/>
              <a:t>Future plans</a:t>
            </a:r>
          </a:p>
          <a:p>
            <a:pPr marL="342900" indent="-342900">
              <a:buFont typeface="Arial" panose="020B0604020202020204" pitchFamily="34" charset="0"/>
              <a:buChar char="•"/>
            </a:pPr>
            <a:endParaRPr lang="en-GB" altLang="en-US" dirty="0"/>
          </a:p>
          <a:p>
            <a:pPr marL="342900" indent="-342900">
              <a:buFont typeface="Arial" panose="020B0604020202020204" pitchFamily="34" charset="0"/>
              <a:buChar char="•"/>
            </a:pPr>
            <a:endParaRPr lang="en-GB" altLang="en-US" dirty="0"/>
          </a:p>
        </p:txBody>
      </p:sp>
      <p:sp>
        <p:nvSpPr>
          <p:cNvPr id="4" name="Date Placeholder 3">
            <a:extLst>
              <a:ext uri="{FF2B5EF4-FFF2-40B4-BE49-F238E27FC236}">
                <a16:creationId xmlns:a16="http://schemas.microsoft.com/office/drawing/2014/main" id="{86B693AC-4E1E-45FE-AF32-8BBD26FDEF75}"/>
              </a:ext>
            </a:extLst>
          </p:cNvPr>
          <p:cNvSpPr>
            <a:spLocks noGrp="1"/>
          </p:cNvSpPr>
          <p:nvPr>
            <p:ph type="dt" sz="quarter" idx="10"/>
          </p:nvPr>
        </p:nvSpPr>
        <p:spPr/>
        <p:txBody>
          <a:bodyPr/>
          <a:lstStyle>
            <a:lvl1pPr>
              <a:defRPr sz="2400">
                <a:solidFill>
                  <a:schemeClr val="tx1"/>
                </a:solidFill>
                <a:latin typeface="Times" pitchFamily="3" charset="0"/>
                <a:ea typeface="MS PGothic" pitchFamily="34" charset="-128"/>
              </a:defRPr>
            </a:lvl1pPr>
            <a:lvl2pPr marL="742950" indent="-285750">
              <a:defRPr sz="2400">
                <a:solidFill>
                  <a:schemeClr val="tx1"/>
                </a:solidFill>
                <a:latin typeface="Times" pitchFamily="3" charset="0"/>
                <a:ea typeface="MS PGothic" pitchFamily="34" charset="-128"/>
              </a:defRPr>
            </a:lvl2pPr>
            <a:lvl3pPr marL="1143000" indent="-228600">
              <a:defRPr sz="2400">
                <a:solidFill>
                  <a:schemeClr val="tx1"/>
                </a:solidFill>
                <a:latin typeface="Times" pitchFamily="3" charset="0"/>
                <a:ea typeface="MS PGothic" pitchFamily="34" charset="-128"/>
              </a:defRPr>
            </a:lvl3pPr>
            <a:lvl4pPr marL="1600200" indent="-228600">
              <a:defRPr sz="2400">
                <a:solidFill>
                  <a:schemeClr val="tx1"/>
                </a:solidFill>
                <a:latin typeface="Times" pitchFamily="3" charset="0"/>
                <a:ea typeface="MS PGothic" pitchFamily="34" charset="-128"/>
              </a:defRPr>
            </a:lvl4pPr>
            <a:lvl5pPr marL="2057400" indent="-228600">
              <a:defRPr sz="2400">
                <a:solidFill>
                  <a:schemeClr val="tx1"/>
                </a:solidFill>
                <a:latin typeface="Times" pitchFamily="3"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3"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3"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3"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3" charset="0"/>
                <a:ea typeface="MS PGothic" pitchFamily="34" charset="-128"/>
              </a:defRPr>
            </a:lvl9pPr>
          </a:lstStyle>
          <a:p>
            <a:pPr>
              <a:defRPr/>
            </a:pPr>
            <a:r>
              <a:rPr lang="en-GB" sz="1200" dirty="0">
                <a:solidFill>
                  <a:srgbClr val="009E49"/>
                </a:solidFill>
                <a:latin typeface="Arial" pitchFamily="34" charset="0"/>
              </a:rPr>
              <a:t>12 January 2022</a:t>
            </a:r>
            <a:endParaRPr lang="en-US" sz="1200" dirty="0">
              <a:solidFill>
                <a:srgbClr val="009E49"/>
              </a:solidFill>
              <a:latin typeface="Arial" pitchFamily="34" charset="0"/>
            </a:endParaRPr>
          </a:p>
        </p:txBody>
      </p:sp>
      <p:sp>
        <p:nvSpPr>
          <p:cNvPr id="5" name="Slide Number Placeholder 4">
            <a:extLst>
              <a:ext uri="{FF2B5EF4-FFF2-40B4-BE49-F238E27FC236}">
                <a16:creationId xmlns:a16="http://schemas.microsoft.com/office/drawing/2014/main" id="{C5B85D2F-689F-462E-BC40-27BFB92B6D7B}"/>
              </a:ext>
            </a:extLst>
          </p:cNvPr>
          <p:cNvSpPr>
            <a:spLocks noGrp="1"/>
          </p:cNvSpPr>
          <p:nvPr>
            <p:ph type="sldNum" sz="quarter" idx="11"/>
          </p:nvPr>
        </p:nvSpPr>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D40D897D-8288-4F6A-801F-DEEF7546E8F8}" type="slidenum">
              <a:rPr lang="en-US" altLang="en-US" sz="1200">
                <a:solidFill>
                  <a:srgbClr val="009E49"/>
                </a:solidFill>
                <a:latin typeface="Arial" panose="020B0604020202020204" pitchFamily="34" charset="0"/>
              </a:rPr>
              <a:pPr/>
              <a:t>2</a:t>
            </a:fld>
            <a:endParaRPr lang="en-US" altLang="en-US" sz="1200">
              <a:solidFill>
                <a:srgbClr val="009E49"/>
              </a:solidFill>
              <a:latin typeface="Arial" panose="020B0604020202020204" pitchFamily="34" charset="0"/>
            </a:endParaRPr>
          </a:p>
        </p:txBody>
      </p:sp>
    </p:spTree>
    <p:extLst>
      <p:ext uri="{BB962C8B-B14F-4D97-AF65-F5344CB8AC3E}">
        <p14:creationId xmlns:p14="http://schemas.microsoft.com/office/powerpoint/2010/main" val="884211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33448-D002-4ECD-B1D8-77C4AEF97E31}"/>
              </a:ext>
            </a:extLst>
          </p:cNvPr>
          <p:cNvSpPr>
            <a:spLocks noGrp="1"/>
          </p:cNvSpPr>
          <p:nvPr>
            <p:ph type="title"/>
          </p:nvPr>
        </p:nvSpPr>
        <p:spPr>
          <a:xfrm>
            <a:off x="4498109" y="255878"/>
            <a:ext cx="5458691" cy="865187"/>
          </a:xfrm>
        </p:spPr>
        <p:txBody>
          <a:bodyPr/>
          <a:lstStyle/>
          <a:p>
            <a:pPr>
              <a:defRPr/>
            </a:pPr>
            <a:r>
              <a:rPr lang="en-US" dirty="0"/>
              <a:t>HISTORY of The </a:t>
            </a:r>
            <a:r>
              <a:rPr lang="en-US" dirty="0" err="1"/>
              <a:t>sps</a:t>
            </a:r>
            <a:r>
              <a:rPr lang="en-US" dirty="0"/>
              <a:t> </a:t>
            </a:r>
            <a:r>
              <a:rPr lang="en-US" dirty="0" err="1"/>
              <a:t>hSs</a:t>
            </a:r>
            <a:endParaRPr lang="en-US" dirty="0"/>
          </a:p>
        </p:txBody>
      </p:sp>
      <p:sp>
        <p:nvSpPr>
          <p:cNvPr id="15363" name="Text Placeholder 2">
            <a:extLst>
              <a:ext uri="{FF2B5EF4-FFF2-40B4-BE49-F238E27FC236}">
                <a16:creationId xmlns:a16="http://schemas.microsoft.com/office/drawing/2014/main" id="{5D96C975-A40B-4424-8008-BDCD2F6FACA1}"/>
              </a:ext>
            </a:extLst>
          </p:cNvPr>
          <p:cNvSpPr>
            <a:spLocks noGrp="1"/>
          </p:cNvSpPr>
          <p:nvPr>
            <p:ph type="body" idx="1"/>
          </p:nvPr>
        </p:nvSpPr>
        <p:spPr bwMode="auto">
          <a:xfrm>
            <a:off x="527054" y="2276480"/>
            <a:ext cx="11135783" cy="3313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marL="342900" indent="-342900">
              <a:buFont typeface="Arial" panose="020B0604020202020204" pitchFamily="34" charset="0"/>
              <a:buChar char="•"/>
            </a:pPr>
            <a:endParaRPr lang="en-GB" altLang="en-US" dirty="0"/>
          </a:p>
          <a:p>
            <a:pPr marL="342900" indent="-342900">
              <a:buFont typeface="Arial" panose="020B0604020202020204" pitchFamily="34" charset="0"/>
              <a:buChar char="•"/>
            </a:pPr>
            <a:endParaRPr lang="en-GB" altLang="en-US" dirty="0"/>
          </a:p>
          <a:p>
            <a:pPr marL="342900" indent="-342900">
              <a:buFont typeface="Arial" panose="020B0604020202020204" pitchFamily="34" charset="0"/>
              <a:buChar char="•"/>
            </a:pPr>
            <a:endParaRPr lang="en-GB" altLang="en-US" dirty="0"/>
          </a:p>
        </p:txBody>
      </p:sp>
      <p:sp>
        <p:nvSpPr>
          <p:cNvPr id="4" name="Date Placeholder 3">
            <a:extLst>
              <a:ext uri="{FF2B5EF4-FFF2-40B4-BE49-F238E27FC236}">
                <a16:creationId xmlns:a16="http://schemas.microsoft.com/office/drawing/2014/main" id="{86B693AC-4E1E-45FE-AF32-8BBD26FDEF75}"/>
              </a:ext>
            </a:extLst>
          </p:cNvPr>
          <p:cNvSpPr>
            <a:spLocks noGrp="1"/>
          </p:cNvSpPr>
          <p:nvPr>
            <p:ph type="dt" sz="quarter" idx="10"/>
          </p:nvPr>
        </p:nvSpPr>
        <p:spPr/>
        <p:txBody>
          <a:bodyPr/>
          <a:lstStyle>
            <a:lvl1pPr>
              <a:defRPr sz="2400">
                <a:solidFill>
                  <a:schemeClr val="tx1"/>
                </a:solidFill>
                <a:latin typeface="Times" pitchFamily="3" charset="0"/>
                <a:ea typeface="MS PGothic" pitchFamily="34" charset="-128"/>
              </a:defRPr>
            </a:lvl1pPr>
            <a:lvl2pPr marL="742950" indent="-285750">
              <a:defRPr sz="2400">
                <a:solidFill>
                  <a:schemeClr val="tx1"/>
                </a:solidFill>
                <a:latin typeface="Times" pitchFamily="3" charset="0"/>
                <a:ea typeface="MS PGothic" pitchFamily="34" charset="-128"/>
              </a:defRPr>
            </a:lvl2pPr>
            <a:lvl3pPr marL="1143000" indent="-228600">
              <a:defRPr sz="2400">
                <a:solidFill>
                  <a:schemeClr val="tx1"/>
                </a:solidFill>
                <a:latin typeface="Times" pitchFamily="3" charset="0"/>
                <a:ea typeface="MS PGothic" pitchFamily="34" charset="-128"/>
              </a:defRPr>
            </a:lvl3pPr>
            <a:lvl4pPr marL="1600200" indent="-228600">
              <a:defRPr sz="2400">
                <a:solidFill>
                  <a:schemeClr val="tx1"/>
                </a:solidFill>
                <a:latin typeface="Times" pitchFamily="3" charset="0"/>
                <a:ea typeface="MS PGothic" pitchFamily="34" charset="-128"/>
              </a:defRPr>
            </a:lvl4pPr>
            <a:lvl5pPr marL="2057400" indent="-228600">
              <a:defRPr sz="2400">
                <a:solidFill>
                  <a:schemeClr val="tx1"/>
                </a:solidFill>
                <a:latin typeface="Times" pitchFamily="3"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3"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3"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3"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3" charset="0"/>
                <a:ea typeface="MS PGothic" pitchFamily="34" charset="-128"/>
              </a:defRPr>
            </a:lvl9pPr>
          </a:lstStyle>
          <a:p>
            <a:pPr>
              <a:defRPr/>
            </a:pPr>
            <a:r>
              <a:rPr lang="en-GB" sz="1200" dirty="0">
                <a:solidFill>
                  <a:srgbClr val="009E49"/>
                </a:solidFill>
                <a:latin typeface="Arial" pitchFamily="34" charset="0"/>
              </a:rPr>
              <a:t>12 January 2022</a:t>
            </a:r>
            <a:endParaRPr lang="en-US" sz="1200" dirty="0">
              <a:solidFill>
                <a:srgbClr val="009E49"/>
              </a:solidFill>
              <a:latin typeface="Arial" pitchFamily="34" charset="0"/>
            </a:endParaRPr>
          </a:p>
        </p:txBody>
      </p:sp>
      <p:sp>
        <p:nvSpPr>
          <p:cNvPr id="5" name="Slide Number Placeholder 4">
            <a:extLst>
              <a:ext uri="{FF2B5EF4-FFF2-40B4-BE49-F238E27FC236}">
                <a16:creationId xmlns:a16="http://schemas.microsoft.com/office/drawing/2014/main" id="{C5B85D2F-689F-462E-BC40-27BFB92B6D7B}"/>
              </a:ext>
            </a:extLst>
          </p:cNvPr>
          <p:cNvSpPr>
            <a:spLocks noGrp="1"/>
          </p:cNvSpPr>
          <p:nvPr>
            <p:ph type="sldNum" sz="quarter" idx="11"/>
          </p:nvPr>
        </p:nvSpPr>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D40D897D-8288-4F6A-801F-DEEF7546E8F8}" type="slidenum">
              <a:rPr lang="en-US" altLang="en-US" sz="1200">
                <a:solidFill>
                  <a:srgbClr val="009E49"/>
                </a:solidFill>
                <a:latin typeface="Arial" panose="020B0604020202020204" pitchFamily="34" charset="0"/>
              </a:rPr>
              <a:pPr/>
              <a:t>3</a:t>
            </a:fld>
            <a:endParaRPr lang="en-US" altLang="en-US" sz="1200">
              <a:solidFill>
                <a:srgbClr val="009E49"/>
              </a:solidFill>
              <a:latin typeface="Arial" panose="020B0604020202020204" pitchFamily="34" charset="0"/>
            </a:endParaRPr>
          </a:p>
        </p:txBody>
      </p:sp>
      <p:graphicFrame>
        <p:nvGraphicFramePr>
          <p:cNvPr id="3" name="Diagram 2"/>
          <p:cNvGraphicFramePr/>
          <p:nvPr>
            <p:extLst>
              <p:ext uri="{D42A27DB-BD31-4B8C-83A1-F6EECF244321}">
                <p14:modId xmlns:p14="http://schemas.microsoft.com/office/powerpoint/2010/main" val="738874427"/>
              </p:ext>
            </p:extLst>
          </p:nvPr>
        </p:nvGraphicFramePr>
        <p:xfrm>
          <a:off x="458402" y="738716"/>
          <a:ext cx="10958322" cy="58837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p:cNvSpPr txBox="1"/>
          <p:nvPr/>
        </p:nvSpPr>
        <p:spPr>
          <a:xfrm>
            <a:off x="2965378" y="4138225"/>
            <a:ext cx="1452851" cy="1384995"/>
          </a:xfrm>
          <a:prstGeom prst="rect">
            <a:avLst/>
          </a:prstGeom>
          <a:noFill/>
        </p:spPr>
        <p:txBody>
          <a:bodyPr wrap="square" rtlCol="0">
            <a:spAutoFit/>
          </a:bodyPr>
          <a:lstStyle/>
          <a:p>
            <a:r>
              <a:rPr lang="en-GB" sz="1200" dirty="0">
                <a:solidFill>
                  <a:srgbClr val="C00000"/>
                </a:solidFill>
              </a:rPr>
              <a:t>1998</a:t>
            </a:r>
          </a:p>
          <a:p>
            <a:r>
              <a:rPr lang="en-GB" sz="1200" dirty="0"/>
              <a:t>UKMI &amp; NPC collaboration - detailed monographs &lt; 2 years to launch</a:t>
            </a:r>
          </a:p>
          <a:p>
            <a:endParaRPr lang="en-GB" sz="1200" dirty="0"/>
          </a:p>
        </p:txBody>
      </p:sp>
      <p:sp>
        <p:nvSpPr>
          <p:cNvPr id="18" name="TextBox 17"/>
          <p:cNvSpPr txBox="1"/>
          <p:nvPr/>
        </p:nvSpPr>
        <p:spPr>
          <a:xfrm>
            <a:off x="3195059" y="1462937"/>
            <a:ext cx="1278082" cy="461665"/>
          </a:xfrm>
          <a:prstGeom prst="rect">
            <a:avLst/>
          </a:prstGeom>
          <a:noFill/>
        </p:spPr>
        <p:txBody>
          <a:bodyPr wrap="square" rtlCol="0">
            <a:spAutoFit/>
          </a:bodyPr>
          <a:lstStyle/>
          <a:p>
            <a:r>
              <a:rPr lang="en-GB" sz="1200" dirty="0">
                <a:solidFill>
                  <a:srgbClr val="C00000"/>
                </a:solidFill>
              </a:rPr>
              <a:t>1999 </a:t>
            </a:r>
          </a:p>
          <a:p>
            <a:r>
              <a:rPr lang="en-GB" sz="1200" dirty="0"/>
              <a:t>NICE set up</a:t>
            </a:r>
          </a:p>
        </p:txBody>
      </p:sp>
      <p:sp>
        <p:nvSpPr>
          <p:cNvPr id="21" name="TextBox 20"/>
          <p:cNvSpPr txBox="1"/>
          <p:nvPr/>
        </p:nvSpPr>
        <p:spPr>
          <a:xfrm>
            <a:off x="2880158" y="2058934"/>
            <a:ext cx="1072140" cy="1200329"/>
          </a:xfrm>
          <a:prstGeom prst="rect">
            <a:avLst/>
          </a:prstGeom>
          <a:noFill/>
        </p:spPr>
        <p:txBody>
          <a:bodyPr wrap="square" rtlCol="0">
            <a:spAutoFit/>
          </a:bodyPr>
          <a:lstStyle/>
          <a:p>
            <a:r>
              <a:rPr lang="en-GB" sz="1200" dirty="0">
                <a:solidFill>
                  <a:srgbClr val="C00000"/>
                </a:solidFill>
              </a:rPr>
              <a:t>1998 </a:t>
            </a:r>
          </a:p>
          <a:p>
            <a:r>
              <a:rPr lang="en-GB" sz="1200" dirty="0"/>
              <a:t>NHSC set up, incorporated into NIHR in 2006</a:t>
            </a:r>
          </a:p>
        </p:txBody>
      </p:sp>
      <p:sp>
        <p:nvSpPr>
          <p:cNvPr id="15" name="TextBox 14"/>
          <p:cNvSpPr txBox="1"/>
          <p:nvPr/>
        </p:nvSpPr>
        <p:spPr>
          <a:xfrm>
            <a:off x="458401" y="1471989"/>
            <a:ext cx="738664" cy="1754326"/>
          </a:xfrm>
          <a:prstGeom prst="rect">
            <a:avLst/>
          </a:prstGeom>
          <a:solidFill>
            <a:srgbClr val="FFC000"/>
          </a:solidFill>
        </p:spPr>
        <p:txBody>
          <a:bodyPr vert="vert270" wrap="square" rtlCol="0" anchor="ctr">
            <a:spAutoFit/>
          </a:bodyPr>
          <a:lstStyle/>
          <a:p>
            <a:pPr algn="ctr"/>
            <a:r>
              <a:rPr lang="en-GB" dirty="0"/>
              <a:t>External developments </a:t>
            </a:r>
          </a:p>
        </p:txBody>
      </p:sp>
      <p:sp>
        <p:nvSpPr>
          <p:cNvPr id="27" name="TextBox 26"/>
          <p:cNvSpPr txBox="1"/>
          <p:nvPr/>
        </p:nvSpPr>
        <p:spPr>
          <a:xfrm>
            <a:off x="458401" y="4138225"/>
            <a:ext cx="738664" cy="1754326"/>
          </a:xfrm>
          <a:prstGeom prst="rect">
            <a:avLst/>
          </a:prstGeom>
          <a:solidFill>
            <a:srgbClr val="00B050"/>
          </a:solidFill>
        </p:spPr>
        <p:txBody>
          <a:bodyPr vert="vert270" wrap="square" rtlCol="0" anchor="ctr">
            <a:spAutoFit/>
          </a:bodyPr>
          <a:lstStyle/>
          <a:p>
            <a:pPr algn="ctr"/>
            <a:r>
              <a:rPr lang="en-GB" dirty="0"/>
              <a:t>Internal developments</a:t>
            </a:r>
            <a:r>
              <a:rPr lang="en-GB" i="1" dirty="0"/>
              <a:t> </a:t>
            </a:r>
            <a:endParaRPr lang="en-GB" dirty="0"/>
          </a:p>
        </p:txBody>
      </p:sp>
      <p:sp>
        <p:nvSpPr>
          <p:cNvPr id="31" name="TextBox 30"/>
          <p:cNvSpPr txBox="1"/>
          <p:nvPr/>
        </p:nvSpPr>
        <p:spPr>
          <a:xfrm>
            <a:off x="1676182" y="2774950"/>
            <a:ext cx="1431492" cy="461665"/>
          </a:xfrm>
          <a:prstGeom prst="rect">
            <a:avLst/>
          </a:prstGeom>
          <a:noFill/>
        </p:spPr>
        <p:txBody>
          <a:bodyPr wrap="square" rtlCol="0">
            <a:spAutoFit/>
          </a:bodyPr>
          <a:lstStyle/>
          <a:p>
            <a:r>
              <a:rPr lang="en-GB" sz="1200" dirty="0">
                <a:solidFill>
                  <a:srgbClr val="C00000"/>
                </a:solidFill>
              </a:rPr>
              <a:t>1996 </a:t>
            </a:r>
          </a:p>
          <a:p>
            <a:r>
              <a:rPr lang="en-GB" sz="1200" dirty="0"/>
              <a:t>NPC set up</a:t>
            </a:r>
          </a:p>
        </p:txBody>
      </p:sp>
      <p:sp>
        <p:nvSpPr>
          <p:cNvPr id="17" name="TextBox 16"/>
          <p:cNvSpPr txBox="1"/>
          <p:nvPr/>
        </p:nvSpPr>
        <p:spPr>
          <a:xfrm>
            <a:off x="1866899" y="5015387"/>
            <a:ext cx="1117600" cy="1015663"/>
          </a:xfrm>
          <a:prstGeom prst="rect">
            <a:avLst/>
          </a:prstGeom>
          <a:noFill/>
        </p:spPr>
        <p:txBody>
          <a:bodyPr wrap="square" rtlCol="0">
            <a:spAutoFit/>
          </a:bodyPr>
          <a:lstStyle/>
          <a:p>
            <a:pPr lvl="0"/>
            <a:r>
              <a:rPr lang="en-GB" sz="1200" dirty="0">
                <a:solidFill>
                  <a:srgbClr val="C00000"/>
                </a:solidFill>
              </a:rPr>
              <a:t>1997</a:t>
            </a:r>
          </a:p>
          <a:p>
            <a:pPr lvl="0"/>
            <a:r>
              <a:rPr lang="en-GB" sz="1200" dirty="0">
                <a:solidFill>
                  <a:srgbClr val="000000"/>
                </a:solidFill>
              </a:rPr>
              <a:t>Regional level top line horizon scanning</a:t>
            </a:r>
          </a:p>
        </p:txBody>
      </p:sp>
      <p:sp>
        <p:nvSpPr>
          <p:cNvPr id="36" name="TextBox 35"/>
          <p:cNvSpPr txBox="1"/>
          <p:nvPr/>
        </p:nvSpPr>
        <p:spPr>
          <a:xfrm>
            <a:off x="1308099" y="4092057"/>
            <a:ext cx="1117600" cy="830997"/>
          </a:xfrm>
          <a:prstGeom prst="rect">
            <a:avLst/>
          </a:prstGeom>
          <a:noFill/>
        </p:spPr>
        <p:txBody>
          <a:bodyPr wrap="square" lIns="91440" tIns="45720" rIns="91440" bIns="45720" rtlCol="0" anchor="t">
            <a:spAutoFit/>
          </a:bodyPr>
          <a:lstStyle/>
          <a:p>
            <a:pPr lvl="0"/>
            <a:r>
              <a:rPr lang="en-GB" sz="1200">
                <a:solidFill>
                  <a:srgbClr val="C00000"/>
                </a:solidFill>
              </a:rPr>
              <a:t>Pre 1993</a:t>
            </a:r>
            <a:endParaRPr lang="en-GB" sz="1200" dirty="0">
              <a:solidFill>
                <a:srgbClr val="C00000"/>
              </a:solidFill>
            </a:endParaRPr>
          </a:p>
          <a:p>
            <a:pPr lvl="0"/>
            <a:r>
              <a:rPr lang="en-GB" sz="1200" dirty="0">
                <a:solidFill>
                  <a:srgbClr val="000000"/>
                </a:solidFill>
              </a:rPr>
              <a:t>UKDIPG stage 3 assessments</a:t>
            </a:r>
          </a:p>
        </p:txBody>
      </p:sp>
    </p:spTree>
    <p:extLst>
      <p:ext uri="{BB962C8B-B14F-4D97-AF65-F5344CB8AC3E}">
        <p14:creationId xmlns:p14="http://schemas.microsoft.com/office/powerpoint/2010/main" val="1340622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33448-D002-4ECD-B1D8-77C4AEF97E31}"/>
              </a:ext>
            </a:extLst>
          </p:cNvPr>
          <p:cNvSpPr>
            <a:spLocks noGrp="1"/>
          </p:cNvSpPr>
          <p:nvPr>
            <p:ph type="title"/>
          </p:nvPr>
        </p:nvSpPr>
        <p:spPr>
          <a:xfrm>
            <a:off x="4498109" y="255878"/>
            <a:ext cx="5458691" cy="865187"/>
          </a:xfrm>
        </p:spPr>
        <p:txBody>
          <a:bodyPr/>
          <a:lstStyle/>
          <a:p>
            <a:pPr>
              <a:defRPr/>
            </a:pPr>
            <a:r>
              <a:rPr lang="en-US" dirty="0"/>
              <a:t>HISTORY of The </a:t>
            </a:r>
            <a:r>
              <a:rPr lang="en-US" dirty="0" err="1"/>
              <a:t>sps</a:t>
            </a:r>
            <a:r>
              <a:rPr lang="en-US" dirty="0"/>
              <a:t> </a:t>
            </a:r>
            <a:r>
              <a:rPr lang="en-US" dirty="0" err="1"/>
              <a:t>hSs</a:t>
            </a:r>
            <a:endParaRPr lang="en-US" dirty="0"/>
          </a:p>
        </p:txBody>
      </p:sp>
      <p:sp>
        <p:nvSpPr>
          <p:cNvPr id="15363" name="Text Placeholder 2">
            <a:extLst>
              <a:ext uri="{FF2B5EF4-FFF2-40B4-BE49-F238E27FC236}">
                <a16:creationId xmlns:a16="http://schemas.microsoft.com/office/drawing/2014/main" id="{5D96C975-A40B-4424-8008-BDCD2F6FACA1}"/>
              </a:ext>
            </a:extLst>
          </p:cNvPr>
          <p:cNvSpPr>
            <a:spLocks noGrp="1"/>
          </p:cNvSpPr>
          <p:nvPr>
            <p:ph type="body" idx="1"/>
          </p:nvPr>
        </p:nvSpPr>
        <p:spPr bwMode="auto">
          <a:xfrm>
            <a:off x="527054" y="2276480"/>
            <a:ext cx="11135783" cy="3313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marL="342900" indent="-342900">
              <a:buFont typeface="Arial" panose="020B0604020202020204" pitchFamily="34" charset="0"/>
              <a:buChar char="•"/>
            </a:pPr>
            <a:endParaRPr lang="en-GB" altLang="en-US" dirty="0"/>
          </a:p>
          <a:p>
            <a:pPr marL="342900" indent="-342900">
              <a:buFont typeface="Arial" panose="020B0604020202020204" pitchFamily="34" charset="0"/>
              <a:buChar char="•"/>
            </a:pPr>
            <a:endParaRPr lang="en-GB" altLang="en-US" dirty="0"/>
          </a:p>
          <a:p>
            <a:pPr marL="342900" indent="-342900">
              <a:buFont typeface="Arial" panose="020B0604020202020204" pitchFamily="34" charset="0"/>
              <a:buChar char="•"/>
            </a:pPr>
            <a:endParaRPr lang="en-GB" altLang="en-US" dirty="0"/>
          </a:p>
        </p:txBody>
      </p:sp>
      <p:sp>
        <p:nvSpPr>
          <p:cNvPr id="4" name="Date Placeholder 3">
            <a:extLst>
              <a:ext uri="{FF2B5EF4-FFF2-40B4-BE49-F238E27FC236}">
                <a16:creationId xmlns:a16="http://schemas.microsoft.com/office/drawing/2014/main" id="{86B693AC-4E1E-45FE-AF32-8BBD26FDEF75}"/>
              </a:ext>
            </a:extLst>
          </p:cNvPr>
          <p:cNvSpPr>
            <a:spLocks noGrp="1"/>
          </p:cNvSpPr>
          <p:nvPr>
            <p:ph type="dt" sz="quarter" idx="10"/>
          </p:nvPr>
        </p:nvSpPr>
        <p:spPr/>
        <p:txBody>
          <a:bodyPr/>
          <a:lstStyle>
            <a:lvl1pPr>
              <a:defRPr sz="2400">
                <a:solidFill>
                  <a:schemeClr val="tx1"/>
                </a:solidFill>
                <a:latin typeface="Times" pitchFamily="3" charset="0"/>
                <a:ea typeface="MS PGothic" pitchFamily="34" charset="-128"/>
              </a:defRPr>
            </a:lvl1pPr>
            <a:lvl2pPr marL="742950" indent="-285750">
              <a:defRPr sz="2400">
                <a:solidFill>
                  <a:schemeClr val="tx1"/>
                </a:solidFill>
                <a:latin typeface="Times" pitchFamily="3" charset="0"/>
                <a:ea typeface="MS PGothic" pitchFamily="34" charset="-128"/>
              </a:defRPr>
            </a:lvl2pPr>
            <a:lvl3pPr marL="1143000" indent="-228600">
              <a:defRPr sz="2400">
                <a:solidFill>
                  <a:schemeClr val="tx1"/>
                </a:solidFill>
                <a:latin typeface="Times" pitchFamily="3" charset="0"/>
                <a:ea typeface="MS PGothic" pitchFamily="34" charset="-128"/>
              </a:defRPr>
            </a:lvl3pPr>
            <a:lvl4pPr marL="1600200" indent="-228600">
              <a:defRPr sz="2400">
                <a:solidFill>
                  <a:schemeClr val="tx1"/>
                </a:solidFill>
                <a:latin typeface="Times" pitchFamily="3" charset="0"/>
                <a:ea typeface="MS PGothic" pitchFamily="34" charset="-128"/>
              </a:defRPr>
            </a:lvl4pPr>
            <a:lvl5pPr marL="2057400" indent="-228600">
              <a:defRPr sz="2400">
                <a:solidFill>
                  <a:schemeClr val="tx1"/>
                </a:solidFill>
                <a:latin typeface="Times" pitchFamily="3"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3"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3"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3"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3" charset="0"/>
                <a:ea typeface="MS PGothic" pitchFamily="34" charset="-128"/>
              </a:defRPr>
            </a:lvl9pPr>
          </a:lstStyle>
          <a:p>
            <a:pPr>
              <a:defRPr/>
            </a:pPr>
            <a:r>
              <a:rPr lang="en-GB" sz="1200" dirty="0">
                <a:solidFill>
                  <a:srgbClr val="009E49"/>
                </a:solidFill>
                <a:latin typeface="Arial" pitchFamily="34" charset="0"/>
              </a:rPr>
              <a:t>12 January 2022</a:t>
            </a:r>
            <a:endParaRPr lang="en-US" sz="1200" dirty="0">
              <a:solidFill>
                <a:srgbClr val="009E49"/>
              </a:solidFill>
              <a:latin typeface="Arial" pitchFamily="34" charset="0"/>
            </a:endParaRPr>
          </a:p>
        </p:txBody>
      </p:sp>
      <p:sp>
        <p:nvSpPr>
          <p:cNvPr id="5" name="Slide Number Placeholder 4">
            <a:extLst>
              <a:ext uri="{FF2B5EF4-FFF2-40B4-BE49-F238E27FC236}">
                <a16:creationId xmlns:a16="http://schemas.microsoft.com/office/drawing/2014/main" id="{C5B85D2F-689F-462E-BC40-27BFB92B6D7B}"/>
              </a:ext>
            </a:extLst>
          </p:cNvPr>
          <p:cNvSpPr>
            <a:spLocks noGrp="1"/>
          </p:cNvSpPr>
          <p:nvPr>
            <p:ph type="sldNum" sz="quarter" idx="11"/>
          </p:nvPr>
        </p:nvSpPr>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D40D897D-8288-4F6A-801F-DEEF7546E8F8}" type="slidenum">
              <a:rPr lang="en-US" altLang="en-US" sz="1200">
                <a:solidFill>
                  <a:srgbClr val="009E49"/>
                </a:solidFill>
                <a:latin typeface="Arial" panose="020B0604020202020204" pitchFamily="34" charset="0"/>
              </a:rPr>
              <a:pPr/>
              <a:t>4</a:t>
            </a:fld>
            <a:endParaRPr lang="en-US" altLang="en-US" sz="1200">
              <a:solidFill>
                <a:srgbClr val="009E49"/>
              </a:solidFill>
              <a:latin typeface="Arial" panose="020B0604020202020204" pitchFamily="34" charset="0"/>
            </a:endParaRPr>
          </a:p>
        </p:txBody>
      </p:sp>
      <p:graphicFrame>
        <p:nvGraphicFramePr>
          <p:cNvPr id="3" name="Diagram 2"/>
          <p:cNvGraphicFramePr/>
          <p:nvPr>
            <p:extLst>
              <p:ext uri="{D42A27DB-BD31-4B8C-83A1-F6EECF244321}">
                <p14:modId xmlns:p14="http://schemas.microsoft.com/office/powerpoint/2010/main" val="2395400058"/>
              </p:ext>
            </p:extLst>
          </p:nvPr>
        </p:nvGraphicFramePr>
        <p:xfrm>
          <a:off x="458402" y="738716"/>
          <a:ext cx="10958322" cy="58837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4523798" y="4941056"/>
            <a:ext cx="1375352" cy="646331"/>
          </a:xfrm>
          <a:prstGeom prst="rect">
            <a:avLst/>
          </a:prstGeom>
          <a:noFill/>
        </p:spPr>
        <p:txBody>
          <a:bodyPr wrap="square" rtlCol="0">
            <a:spAutoFit/>
          </a:bodyPr>
          <a:lstStyle/>
          <a:p>
            <a:r>
              <a:rPr lang="en-GB" sz="1200" dirty="0">
                <a:solidFill>
                  <a:srgbClr val="C00000"/>
                </a:solidFill>
              </a:rPr>
              <a:t>2003 </a:t>
            </a:r>
          </a:p>
          <a:p>
            <a:r>
              <a:rPr lang="en-GB" sz="1200" dirty="0"/>
              <a:t>UKMI HS database NDO </a:t>
            </a:r>
          </a:p>
        </p:txBody>
      </p:sp>
      <p:sp>
        <p:nvSpPr>
          <p:cNvPr id="10" name="TextBox 9"/>
          <p:cNvSpPr txBox="1"/>
          <p:nvPr/>
        </p:nvSpPr>
        <p:spPr>
          <a:xfrm>
            <a:off x="5339196" y="1647179"/>
            <a:ext cx="1388918" cy="646331"/>
          </a:xfrm>
          <a:prstGeom prst="rect">
            <a:avLst/>
          </a:prstGeom>
          <a:noFill/>
        </p:spPr>
        <p:txBody>
          <a:bodyPr wrap="square" rtlCol="0">
            <a:spAutoFit/>
          </a:bodyPr>
          <a:lstStyle/>
          <a:p>
            <a:r>
              <a:rPr lang="en-GB" sz="1200" dirty="0">
                <a:solidFill>
                  <a:srgbClr val="C00000"/>
                </a:solidFill>
              </a:rPr>
              <a:t>2009 </a:t>
            </a:r>
          </a:p>
          <a:p>
            <a:r>
              <a:rPr lang="en-GB" sz="1200" dirty="0" err="1"/>
              <a:t>UKPharmaScan</a:t>
            </a:r>
            <a:r>
              <a:rPr lang="en-GB" sz="1200" dirty="0"/>
              <a:t> set up</a:t>
            </a:r>
          </a:p>
        </p:txBody>
      </p:sp>
      <p:sp>
        <p:nvSpPr>
          <p:cNvPr id="13" name="TextBox 12"/>
          <p:cNvSpPr txBox="1"/>
          <p:nvPr/>
        </p:nvSpPr>
        <p:spPr>
          <a:xfrm>
            <a:off x="2965378" y="4138225"/>
            <a:ext cx="1452851" cy="1384995"/>
          </a:xfrm>
          <a:prstGeom prst="rect">
            <a:avLst/>
          </a:prstGeom>
          <a:noFill/>
        </p:spPr>
        <p:txBody>
          <a:bodyPr wrap="square" rtlCol="0">
            <a:spAutoFit/>
          </a:bodyPr>
          <a:lstStyle/>
          <a:p>
            <a:r>
              <a:rPr lang="en-GB" sz="1200" dirty="0">
                <a:solidFill>
                  <a:srgbClr val="C00000"/>
                </a:solidFill>
              </a:rPr>
              <a:t>1998</a:t>
            </a:r>
          </a:p>
          <a:p>
            <a:r>
              <a:rPr lang="en-GB" sz="1200" dirty="0"/>
              <a:t>UKMI &amp; NPC collaboration - detailed monographs &lt; 2 years to launch</a:t>
            </a:r>
          </a:p>
          <a:p>
            <a:endParaRPr lang="en-GB" sz="1200" dirty="0"/>
          </a:p>
        </p:txBody>
      </p:sp>
      <p:sp>
        <p:nvSpPr>
          <p:cNvPr id="7" name="TextBox 6"/>
          <p:cNvSpPr txBox="1"/>
          <p:nvPr/>
        </p:nvSpPr>
        <p:spPr>
          <a:xfrm>
            <a:off x="4900428" y="2592461"/>
            <a:ext cx="639329" cy="646331"/>
          </a:xfrm>
          <a:prstGeom prst="rect">
            <a:avLst/>
          </a:prstGeom>
          <a:noFill/>
        </p:spPr>
        <p:txBody>
          <a:bodyPr wrap="square" lIns="91440" tIns="45720" rIns="91440" bIns="45720" rtlCol="0" anchor="t">
            <a:spAutoFit/>
          </a:bodyPr>
          <a:lstStyle/>
          <a:p>
            <a:r>
              <a:rPr lang="en-GB" sz="1200" dirty="0">
                <a:solidFill>
                  <a:srgbClr val="C00000"/>
                </a:solidFill>
              </a:rPr>
              <a:t>2005 </a:t>
            </a:r>
          </a:p>
          <a:p>
            <a:r>
              <a:rPr lang="en-GB" sz="1200" dirty="0"/>
              <a:t>SMC set up</a:t>
            </a:r>
          </a:p>
        </p:txBody>
      </p:sp>
      <p:sp>
        <p:nvSpPr>
          <p:cNvPr id="18" name="TextBox 17"/>
          <p:cNvSpPr txBox="1"/>
          <p:nvPr/>
        </p:nvSpPr>
        <p:spPr>
          <a:xfrm>
            <a:off x="3195059" y="1462937"/>
            <a:ext cx="1278082" cy="461665"/>
          </a:xfrm>
          <a:prstGeom prst="rect">
            <a:avLst/>
          </a:prstGeom>
          <a:noFill/>
        </p:spPr>
        <p:txBody>
          <a:bodyPr wrap="square" rtlCol="0">
            <a:spAutoFit/>
          </a:bodyPr>
          <a:lstStyle/>
          <a:p>
            <a:r>
              <a:rPr lang="en-GB" sz="1200" dirty="0">
                <a:solidFill>
                  <a:srgbClr val="C00000"/>
                </a:solidFill>
              </a:rPr>
              <a:t>1999 </a:t>
            </a:r>
          </a:p>
          <a:p>
            <a:r>
              <a:rPr lang="en-GB" sz="1200" dirty="0"/>
              <a:t>NICE set up</a:t>
            </a:r>
          </a:p>
        </p:txBody>
      </p:sp>
      <p:sp>
        <p:nvSpPr>
          <p:cNvPr id="8" name="TextBox 7"/>
          <p:cNvSpPr txBox="1"/>
          <p:nvPr/>
        </p:nvSpPr>
        <p:spPr>
          <a:xfrm>
            <a:off x="3938083" y="2579984"/>
            <a:ext cx="960293" cy="646331"/>
          </a:xfrm>
          <a:prstGeom prst="rect">
            <a:avLst/>
          </a:prstGeom>
          <a:noFill/>
        </p:spPr>
        <p:txBody>
          <a:bodyPr wrap="square" rtlCol="0">
            <a:spAutoFit/>
          </a:bodyPr>
          <a:lstStyle/>
          <a:p>
            <a:r>
              <a:rPr lang="en-GB" sz="1200" dirty="0">
                <a:solidFill>
                  <a:srgbClr val="C00000"/>
                </a:solidFill>
              </a:rPr>
              <a:t>2002</a:t>
            </a:r>
            <a:r>
              <a:rPr lang="en-GB" sz="1200" dirty="0"/>
              <a:t> AWMSG set up </a:t>
            </a:r>
          </a:p>
        </p:txBody>
      </p:sp>
      <p:sp>
        <p:nvSpPr>
          <p:cNvPr id="21" name="TextBox 20"/>
          <p:cNvSpPr txBox="1"/>
          <p:nvPr/>
        </p:nvSpPr>
        <p:spPr>
          <a:xfrm>
            <a:off x="2880158" y="2058934"/>
            <a:ext cx="1072140" cy="1200329"/>
          </a:xfrm>
          <a:prstGeom prst="rect">
            <a:avLst/>
          </a:prstGeom>
          <a:noFill/>
        </p:spPr>
        <p:txBody>
          <a:bodyPr wrap="square" rtlCol="0">
            <a:spAutoFit/>
          </a:bodyPr>
          <a:lstStyle/>
          <a:p>
            <a:r>
              <a:rPr lang="en-GB" sz="1200" dirty="0">
                <a:solidFill>
                  <a:srgbClr val="C00000"/>
                </a:solidFill>
              </a:rPr>
              <a:t>1998 </a:t>
            </a:r>
          </a:p>
          <a:p>
            <a:r>
              <a:rPr lang="en-GB" sz="1200" dirty="0"/>
              <a:t>NHSC set up, incorporated into NIHR in 2006</a:t>
            </a:r>
          </a:p>
        </p:txBody>
      </p:sp>
      <p:sp>
        <p:nvSpPr>
          <p:cNvPr id="23" name="TextBox 22"/>
          <p:cNvSpPr txBox="1"/>
          <p:nvPr/>
        </p:nvSpPr>
        <p:spPr>
          <a:xfrm>
            <a:off x="6146295" y="4138225"/>
            <a:ext cx="1163638" cy="1015663"/>
          </a:xfrm>
          <a:prstGeom prst="rect">
            <a:avLst/>
          </a:prstGeom>
          <a:noFill/>
        </p:spPr>
        <p:txBody>
          <a:bodyPr wrap="square" rtlCol="0">
            <a:spAutoFit/>
          </a:bodyPr>
          <a:lstStyle/>
          <a:p>
            <a:r>
              <a:rPr lang="en-GB" sz="1200" dirty="0">
                <a:solidFill>
                  <a:srgbClr val="C00000"/>
                </a:solidFill>
              </a:rPr>
              <a:t>2010 </a:t>
            </a:r>
          </a:p>
          <a:p>
            <a:r>
              <a:rPr lang="en-GB" sz="1200" dirty="0"/>
              <a:t>New medicines monthly  newsletter </a:t>
            </a:r>
          </a:p>
        </p:txBody>
      </p:sp>
      <p:sp>
        <p:nvSpPr>
          <p:cNvPr id="25" name="TextBox 24"/>
          <p:cNvSpPr txBox="1"/>
          <p:nvPr/>
        </p:nvSpPr>
        <p:spPr>
          <a:xfrm>
            <a:off x="4500707" y="4110059"/>
            <a:ext cx="1179368" cy="830997"/>
          </a:xfrm>
          <a:prstGeom prst="rect">
            <a:avLst/>
          </a:prstGeom>
          <a:noFill/>
        </p:spPr>
        <p:txBody>
          <a:bodyPr wrap="square" rtlCol="0">
            <a:spAutoFit/>
          </a:bodyPr>
          <a:lstStyle/>
          <a:p>
            <a:r>
              <a:rPr lang="en-GB" sz="1200" dirty="0">
                <a:solidFill>
                  <a:srgbClr val="C00000"/>
                </a:solidFill>
              </a:rPr>
              <a:t>2003</a:t>
            </a:r>
            <a:r>
              <a:rPr lang="en-GB" sz="1200" dirty="0"/>
              <a:t> Prescribing Outlook (part A, B &amp; C)</a:t>
            </a:r>
          </a:p>
        </p:txBody>
      </p:sp>
      <p:sp>
        <p:nvSpPr>
          <p:cNvPr id="15" name="TextBox 14"/>
          <p:cNvSpPr txBox="1"/>
          <p:nvPr/>
        </p:nvSpPr>
        <p:spPr>
          <a:xfrm>
            <a:off x="458401" y="1471989"/>
            <a:ext cx="738664" cy="1754326"/>
          </a:xfrm>
          <a:prstGeom prst="rect">
            <a:avLst/>
          </a:prstGeom>
          <a:solidFill>
            <a:srgbClr val="FFC000"/>
          </a:solidFill>
        </p:spPr>
        <p:txBody>
          <a:bodyPr vert="vert270" wrap="square" rtlCol="0" anchor="ctr">
            <a:spAutoFit/>
          </a:bodyPr>
          <a:lstStyle/>
          <a:p>
            <a:pPr algn="ctr"/>
            <a:r>
              <a:rPr lang="en-GB" dirty="0"/>
              <a:t>External developments </a:t>
            </a:r>
          </a:p>
        </p:txBody>
      </p:sp>
      <p:sp>
        <p:nvSpPr>
          <p:cNvPr id="27" name="TextBox 26"/>
          <p:cNvSpPr txBox="1"/>
          <p:nvPr/>
        </p:nvSpPr>
        <p:spPr>
          <a:xfrm>
            <a:off x="458401" y="4138225"/>
            <a:ext cx="738664" cy="1754326"/>
          </a:xfrm>
          <a:prstGeom prst="rect">
            <a:avLst/>
          </a:prstGeom>
          <a:solidFill>
            <a:srgbClr val="00B050"/>
          </a:solidFill>
        </p:spPr>
        <p:txBody>
          <a:bodyPr vert="vert270" wrap="square" rtlCol="0" anchor="ctr">
            <a:spAutoFit/>
          </a:bodyPr>
          <a:lstStyle/>
          <a:p>
            <a:pPr algn="ctr"/>
            <a:r>
              <a:rPr lang="en-GB" dirty="0"/>
              <a:t>Internal developments</a:t>
            </a:r>
            <a:r>
              <a:rPr lang="en-GB" i="1" dirty="0"/>
              <a:t> </a:t>
            </a:r>
            <a:endParaRPr lang="en-GB" dirty="0"/>
          </a:p>
        </p:txBody>
      </p:sp>
      <p:sp>
        <p:nvSpPr>
          <p:cNvPr id="31" name="TextBox 30"/>
          <p:cNvSpPr txBox="1"/>
          <p:nvPr/>
        </p:nvSpPr>
        <p:spPr>
          <a:xfrm>
            <a:off x="1676182" y="2774950"/>
            <a:ext cx="1431492" cy="461665"/>
          </a:xfrm>
          <a:prstGeom prst="rect">
            <a:avLst/>
          </a:prstGeom>
          <a:noFill/>
        </p:spPr>
        <p:txBody>
          <a:bodyPr wrap="square" rtlCol="0">
            <a:spAutoFit/>
          </a:bodyPr>
          <a:lstStyle/>
          <a:p>
            <a:r>
              <a:rPr lang="en-GB" sz="1200" dirty="0">
                <a:solidFill>
                  <a:srgbClr val="C00000"/>
                </a:solidFill>
              </a:rPr>
              <a:t>1996 </a:t>
            </a:r>
          </a:p>
          <a:p>
            <a:r>
              <a:rPr lang="en-GB" sz="1200" dirty="0"/>
              <a:t>NPC set up</a:t>
            </a:r>
          </a:p>
        </p:txBody>
      </p:sp>
      <p:sp>
        <p:nvSpPr>
          <p:cNvPr id="32" name="TextBox 31"/>
          <p:cNvSpPr txBox="1"/>
          <p:nvPr/>
        </p:nvSpPr>
        <p:spPr>
          <a:xfrm>
            <a:off x="6615474" y="1449623"/>
            <a:ext cx="1278082" cy="830997"/>
          </a:xfrm>
          <a:prstGeom prst="rect">
            <a:avLst/>
          </a:prstGeom>
          <a:noFill/>
        </p:spPr>
        <p:txBody>
          <a:bodyPr wrap="square" rtlCol="0">
            <a:spAutoFit/>
          </a:bodyPr>
          <a:lstStyle/>
          <a:p>
            <a:r>
              <a:rPr lang="en-GB" sz="1200" dirty="0">
                <a:solidFill>
                  <a:srgbClr val="C00000"/>
                </a:solidFill>
              </a:rPr>
              <a:t>2011 </a:t>
            </a:r>
          </a:p>
          <a:p>
            <a:r>
              <a:rPr lang="en-GB" sz="1200" dirty="0"/>
              <a:t>NPC incorporated into NICE</a:t>
            </a:r>
          </a:p>
        </p:txBody>
      </p:sp>
      <p:sp>
        <p:nvSpPr>
          <p:cNvPr id="33" name="TextBox 32"/>
          <p:cNvSpPr txBox="1"/>
          <p:nvPr/>
        </p:nvSpPr>
        <p:spPr>
          <a:xfrm>
            <a:off x="4523798" y="5604182"/>
            <a:ext cx="1375352" cy="646331"/>
          </a:xfrm>
          <a:prstGeom prst="rect">
            <a:avLst/>
          </a:prstGeom>
          <a:noFill/>
        </p:spPr>
        <p:txBody>
          <a:bodyPr wrap="square" rtlCol="0">
            <a:spAutoFit/>
          </a:bodyPr>
          <a:lstStyle/>
          <a:p>
            <a:r>
              <a:rPr lang="en-GB" sz="1200" dirty="0">
                <a:solidFill>
                  <a:srgbClr val="C00000"/>
                </a:solidFill>
              </a:rPr>
              <a:t>2003 </a:t>
            </a:r>
          </a:p>
          <a:p>
            <a:r>
              <a:rPr lang="en-GB" sz="1200" dirty="0"/>
              <a:t>Monthly list of evaluations</a:t>
            </a:r>
          </a:p>
        </p:txBody>
      </p:sp>
      <p:sp>
        <p:nvSpPr>
          <p:cNvPr id="17" name="TextBox 16"/>
          <p:cNvSpPr txBox="1"/>
          <p:nvPr/>
        </p:nvSpPr>
        <p:spPr>
          <a:xfrm>
            <a:off x="1866899" y="5015387"/>
            <a:ext cx="1117600" cy="1015663"/>
          </a:xfrm>
          <a:prstGeom prst="rect">
            <a:avLst/>
          </a:prstGeom>
          <a:noFill/>
        </p:spPr>
        <p:txBody>
          <a:bodyPr wrap="square" rtlCol="0">
            <a:spAutoFit/>
          </a:bodyPr>
          <a:lstStyle/>
          <a:p>
            <a:pPr lvl="0"/>
            <a:r>
              <a:rPr lang="en-GB" sz="1200" dirty="0">
                <a:solidFill>
                  <a:srgbClr val="C00000"/>
                </a:solidFill>
              </a:rPr>
              <a:t>1997</a:t>
            </a:r>
          </a:p>
          <a:p>
            <a:pPr lvl="0"/>
            <a:r>
              <a:rPr lang="en-GB" sz="1200" dirty="0">
                <a:solidFill>
                  <a:srgbClr val="000000"/>
                </a:solidFill>
              </a:rPr>
              <a:t>Regional level top line horizon scanning</a:t>
            </a:r>
          </a:p>
        </p:txBody>
      </p:sp>
      <p:sp>
        <p:nvSpPr>
          <p:cNvPr id="36" name="TextBox 35"/>
          <p:cNvSpPr txBox="1"/>
          <p:nvPr/>
        </p:nvSpPr>
        <p:spPr>
          <a:xfrm>
            <a:off x="1308099" y="4092057"/>
            <a:ext cx="1117600" cy="830997"/>
          </a:xfrm>
          <a:prstGeom prst="rect">
            <a:avLst/>
          </a:prstGeom>
          <a:noFill/>
        </p:spPr>
        <p:txBody>
          <a:bodyPr wrap="square" lIns="91440" tIns="45720" rIns="91440" bIns="45720" rtlCol="0" anchor="t">
            <a:spAutoFit/>
          </a:bodyPr>
          <a:lstStyle/>
          <a:p>
            <a:pPr lvl="0"/>
            <a:r>
              <a:rPr lang="en-GB" sz="1200" dirty="0">
                <a:solidFill>
                  <a:srgbClr val="C00000"/>
                </a:solidFill>
              </a:rPr>
              <a:t>Pre 1993</a:t>
            </a:r>
          </a:p>
          <a:p>
            <a:pPr lvl="0"/>
            <a:r>
              <a:rPr lang="en-GB" sz="1200" dirty="0">
                <a:solidFill>
                  <a:srgbClr val="000000"/>
                </a:solidFill>
              </a:rPr>
              <a:t>UKDIPG stage 3 assessments</a:t>
            </a:r>
          </a:p>
        </p:txBody>
      </p:sp>
      <p:sp>
        <p:nvSpPr>
          <p:cNvPr id="37" name="TextBox 36"/>
          <p:cNvSpPr txBox="1"/>
          <p:nvPr/>
        </p:nvSpPr>
        <p:spPr>
          <a:xfrm>
            <a:off x="6672984" y="2465645"/>
            <a:ext cx="1278082" cy="646331"/>
          </a:xfrm>
          <a:prstGeom prst="rect">
            <a:avLst/>
          </a:prstGeom>
          <a:noFill/>
        </p:spPr>
        <p:txBody>
          <a:bodyPr wrap="square" rtlCol="0">
            <a:spAutoFit/>
          </a:bodyPr>
          <a:lstStyle/>
          <a:p>
            <a:r>
              <a:rPr lang="en-GB" sz="1200" dirty="0">
                <a:solidFill>
                  <a:srgbClr val="C00000"/>
                </a:solidFill>
              </a:rPr>
              <a:t>2011 </a:t>
            </a:r>
          </a:p>
          <a:p>
            <a:r>
              <a:rPr lang="en-GB" sz="1200" dirty="0"/>
              <a:t>NHS England set up</a:t>
            </a:r>
          </a:p>
        </p:txBody>
      </p:sp>
    </p:spTree>
    <p:extLst>
      <p:ext uri="{BB962C8B-B14F-4D97-AF65-F5344CB8AC3E}">
        <p14:creationId xmlns:p14="http://schemas.microsoft.com/office/powerpoint/2010/main" val="114863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33448-D002-4ECD-B1D8-77C4AEF97E31}"/>
              </a:ext>
            </a:extLst>
          </p:cNvPr>
          <p:cNvSpPr>
            <a:spLocks noGrp="1"/>
          </p:cNvSpPr>
          <p:nvPr>
            <p:ph type="title"/>
          </p:nvPr>
        </p:nvSpPr>
        <p:spPr>
          <a:xfrm>
            <a:off x="4498109" y="255878"/>
            <a:ext cx="5458691" cy="865187"/>
          </a:xfrm>
        </p:spPr>
        <p:txBody>
          <a:bodyPr/>
          <a:lstStyle/>
          <a:p>
            <a:pPr>
              <a:defRPr/>
            </a:pPr>
            <a:r>
              <a:rPr lang="en-US" dirty="0"/>
              <a:t>HISTORY of The </a:t>
            </a:r>
            <a:r>
              <a:rPr lang="en-US" dirty="0" err="1"/>
              <a:t>sps</a:t>
            </a:r>
            <a:r>
              <a:rPr lang="en-US" dirty="0"/>
              <a:t> </a:t>
            </a:r>
            <a:r>
              <a:rPr lang="en-US" dirty="0" err="1"/>
              <a:t>hSs</a:t>
            </a:r>
            <a:endParaRPr lang="en-US" dirty="0"/>
          </a:p>
        </p:txBody>
      </p:sp>
      <p:sp>
        <p:nvSpPr>
          <p:cNvPr id="15363" name="Text Placeholder 2">
            <a:extLst>
              <a:ext uri="{FF2B5EF4-FFF2-40B4-BE49-F238E27FC236}">
                <a16:creationId xmlns:a16="http://schemas.microsoft.com/office/drawing/2014/main" id="{5D96C975-A40B-4424-8008-BDCD2F6FACA1}"/>
              </a:ext>
            </a:extLst>
          </p:cNvPr>
          <p:cNvSpPr>
            <a:spLocks noGrp="1"/>
          </p:cNvSpPr>
          <p:nvPr>
            <p:ph type="body" idx="1"/>
          </p:nvPr>
        </p:nvSpPr>
        <p:spPr bwMode="auto">
          <a:xfrm>
            <a:off x="527054" y="2276480"/>
            <a:ext cx="11135783" cy="3313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marL="342900" indent="-342900">
              <a:buFont typeface="Arial" panose="020B0604020202020204" pitchFamily="34" charset="0"/>
              <a:buChar char="•"/>
            </a:pPr>
            <a:endParaRPr lang="en-GB" altLang="en-US" dirty="0"/>
          </a:p>
          <a:p>
            <a:pPr marL="342900" indent="-342900">
              <a:buFont typeface="Arial" panose="020B0604020202020204" pitchFamily="34" charset="0"/>
              <a:buChar char="•"/>
            </a:pPr>
            <a:endParaRPr lang="en-GB" altLang="en-US" dirty="0"/>
          </a:p>
          <a:p>
            <a:pPr marL="342900" indent="-342900">
              <a:buFont typeface="Arial" panose="020B0604020202020204" pitchFamily="34" charset="0"/>
              <a:buChar char="•"/>
            </a:pPr>
            <a:endParaRPr lang="en-GB" altLang="en-US" dirty="0"/>
          </a:p>
        </p:txBody>
      </p:sp>
      <p:sp>
        <p:nvSpPr>
          <p:cNvPr id="4" name="Date Placeholder 3">
            <a:extLst>
              <a:ext uri="{FF2B5EF4-FFF2-40B4-BE49-F238E27FC236}">
                <a16:creationId xmlns:a16="http://schemas.microsoft.com/office/drawing/2014/main" id="{86B693AC-4E1E-45FE-AF32-8BBD26FDEF75}"/>
              </a:ext>
            </a:extLst>
          </p:cNvPr>
          <p:cNvSpPr>
            <a:spLocks noGrp="1"/>
          </p:cNvSpPr>
          <p:nvPr>
            <p:ph type="dt" sz="quarter" idx="10"/>
          </p:nvPr>
        </p:nvSpPr>
        <p:spPr/>
        <p:txBody>
          <a:bodyPr/>
          <a:lstStyle>
            <a:lvl1pPr>
              <a:defRPr sz="2400">
                <a:solidFill>
                  <a:schemeClr val="tx1"/>
                </a:solidFill>
                <a:latin typeface="Times" pitchFamily="3" charset="0"/>
                <a:ea typeface="MS PGothic" pitchFamily="34" charset="-128"/>
              </a:defRPr>
            </a:lvl1pPr>
            <a:lvl2pPr marL="742950" indent="-285750">
              <a:defRPr sz="2400">
                <a:solidFill>
                  <a:schemeClr val="tx1"/>
                </a:solidFill>
                <a:latin typeface="Times" pitchFamily="3" charset="0"/>
                <a:ea typeface="MS PGothic" pitchFamily="34" charset="-128"/>
              </a:defRPr>
            </a:lvl2pPr>
            <a:lvl3pPr marL="1143000" indent="-228600">
              <a:defRPr sz="2400">
                <a:solidFill>
                  <a:schemeClr val="tx1"/>
                </a:solidFill>
                <a:latin typeface="Times" pitchFamily="3" charset="0"/>
                <a:ea typeface="MS PGothic" pitchFamily="34" charset="-128"/>
              </a:defRPr>
            </a:lvl3pPr>
            <a:lvl4pPr marL="1600200" indent="-228600">
              <a:defRPr sz="2400">
                <a:solidFill>
                  <a:schemeClr val="tx1"/>
                </a:solidFill>
                <a:latin typeface="Times" pitchFamily="3" charset="0"/>
                <a:ea typeface="MS PGothic" pitchFamily="34" charset="-128"/>
              </a:defRPr>
            </a:lvl4pPr>
            <a:lvl5pPr marL="2057400" indent="-228600">
              <a:defRPr sz="2400">
                <a:solidFill>
                  <a:schemeClr val="tx1"/>
                </a:solidFill>
                <a:latin typeface="Times" pitchFamily="3"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3"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3"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3"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3" charset="0"/>
                <a:ea typeface="MS PGothic" pitchFamily="34" charset="-128"/>
              </a:defRPr>
            </a:lvl9pPr>
          </a:lstStyle>
          <a:p>
            <a:pPr>
              <a:defRPr/>
            </a:pPr>
            <a:r>
              <a:rPr lang="en-GB" sz="1200" dirty="0">
                <a:solidFill>
                  <a:srgbClr val="009E49"/>
                </a:solidFill>
                <a:latin typeface="Arial" pitchFamily="34" charset="0"/>
              </a:rPr>
              <a:t>12 January 2022</a:t>
            </a:r>
            <a:endParaRPr lang="en-US" sz="1200" dirty="0">
              <a:solidFill>
                <a:srgbClr val="009E49"/>
              </a:solidFill>
              <a:latin typeface="Arial" pitchFamily="34" charset="0"/>
            </a:endParaRPr>
          </a:p>
        </p:txBody>
      </p:sp>
      <p:sp>
        <p:nvSpPr>
          <p:cNvPr id="5" name="Slide Number Placeholder 4">
            <a:extLst>
              <a:ext uri="{FF2B5EF4-FFF2-40B4-BE49-F238E27FC236}">
                <a16:creationId xmlns:a16="http://schemas.microsoft.com/office/drawing/2014/main" id="{C5B85D2F-689F-462E-BC40-27BFB92B6D7B}"/>
              </a:ext>
            </a:extLst>
          </p:cNvPr>
          <p:cNvSpPr>
            <a:spLocks noGrp="1"/>
          </p:cNvSpPr>
          <p:nvPr>
            <p:ph type="sldNum" sz="quarter" idx="11"/>
          </p:nvPr>
        </p:nvSpPr>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D40D897D-8288-4F6A-801F-DEEF7546E8F8}" type="slidenum">
              <a:rPr lang="en-US" altLang="en-US" sz="1200">
                <a:solidFill>
                  <a:srgbClr val="009E49"/>
                </a:solidFill>
                <a:latin typeface="Arial" panose="020B0604020202020204" pitchFamily="34" charset="0"/>
              </a:rPr>
              <a:pPr/>
              <a:t>5</a:t>
            </a:fld>
            <a:endParaRPr lang="en-US" altLang="en-US" sz="1200">
              <a:solidFill>
                <a:srgbClr val="009E49"/>
              </a:solidFill>
              <a:latin typeface="Arial" panose="020B0604020202020204" pitchFamily="34" charset="0"/>
            </a:endParaRPr>
          </a:p>
        </p:txBody>
      </p:sp>
      <p:graphicFrame>
        <p:nvGraphicFramePr>
          <p:cNvPr id="3" name="Diagram 2"/>
          <p:cNvGraphicFramePr/>
          <p:nvPr>
            <p:extLst>
              <p:ext uri="{D42A27DB-BD31-4B8C-83A1-F6EECF244321}">
                <p14:modId xmlns:p14="http://schemas.microsoft.com/office/powerpoint/2010/main" val="3052728610"/>
              </p:ext>
            </p:extLst>
          </p:nvPr>
        </p:nvGraphicFramePr>
        <p:xfrm>
          <a:off x="458402" y="738716"/>
          <a:ext cx="10958322" cy="58837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4523798" y="4941056"/>
            <a:ext cx="1375352" cy="646331"/>
          </a:xfrm>
          <a:prstGeom prst="rect">
            <a:avLst/>
          </a:prstGeom>
          <a:noFill/>
        </p:spPr>
        <p:txBody>
          <a:bodyPr wrap="square" rtlCol="0">
            <a:spAutoFit/>
          </a:bodyPr>
          <a:lstStyle/>
          <a:p>
            <a:r>
              <a:rPr lang="en-GB" sz="1200" dirty="0">
                <a:solidFill>
                  <a:srgbClr val="C00000"/>
                </a:solidFill>
              </a:rPr>
              <a:t>2003 </a:t>
            </a:r>
          </a:p>
          <a:p>
            <a:r>
              <a:rPr lang="en-GB" sz="1200" dirty="0"/>
              <a:t>UKMI HS database NDO </a:t>
            </a:r>
          </a:p>
        </p:txBody>
      </p:sp>
      <p:sp>
        <p:nvSpPr>
          <p:cNvPr id="10" name="TextBox 9"/>
          <p:cNvSpPr txBox="1"/>
          <p:nvPr/>
        </p:nvSpPr>
        <p:spPr>
          <a:xfrm>
            <a:off x="5339196" y="1647179"/>
            <a:ext cx="1388918" cy="646331"/>
          </a:xfrm>
          <a:prstGeom prst="rect">
            <a:avLst/>
          </a:prstGeom>
          <a:noFill/>
        </p:spPr>
        <p:txBody>
          <a:bodyPr wrap="square" rtlCol="0">
            <a:spAutoFit/>
          </a:bodyPr>
          <a:lstStyle/>
          <a:p>
            <a:r>
              <a:rPr lang="en-GB" sz="1200" dirty="0">
                <a:solidFill>
                  <a:srgbClr val="C00000"/>
                </a:solidFill>
              </a:rPr>
              <a:t>2009 </a:t>
            </a:r>
          </a:p>
          <a:p>
            <a:r>
              <a:rPr lang="en-GB" sz="1200" dirty="0" err="1"/>
              <a:t>UKPharmaScan</a:t>
            </a:r>
            <a:r>
              <a:rPr lang="en-GB" sz="1200" dirty="0"/>
              <a:t> set up</a:t>
            </a:r>
          </a:p>
        </p:txBody>
      </p:sp>
      <p:sp>
        <p:nvSpPr>
          <p:cNvPr id="11" name="TextBox 10"/>
          <p:cNvSpPr txBox="1"/>
          <p:nvPr/>
        </p:nvSpPr>
        <p:spPr>
          <a:xfrm>
            <a:off x="7604919" y="4138225"/>
            <a:ext cx="939296" cy="1384995"/>
          </a:xfrm>
          <a:prstGeom prst="rect">
            <a:avLst/>
          </a:prstGeom>
          <a:noFill/>
        </p:spPr>
        <p:txBody>
          <a:bodyPr wrap="square" rtlCol="0">
            <a:spAutoFit/>
          </a:bodyPr>
          <a:lstStyle/>
          <a:p>
            <a:r>
              <a:rPr lang="en-GB" sz="1200" dirty="0">
                <a:solidFill>
                  <a:srgbClr val="C00000"/>
                </a:solidFill>
              </a:rPr>
              <a:t>2016 </a:t>
            </a:r>
          </a:p>
          <a:p>
            <a:r>
              <a:rPr lang="en-GB" sz="1200" dirty="0"/>
              <a:t>SPS website developed (New Medicines pages)</a:t>
            </a:r>
          </a:p>
        </p:txBody>
      </p:sp>
      <p:sp>
        <p:nvSpPr>
          <p:cNvPr id="13" name="TextBox 12"/>
          <p:cNvSpPr txBox="1"/>
          <p:nvPr/>
        </p:nvSpPr>
        <p:spPr>
          <a:xfrm>
            <a:off x="2965378" y="4138225"/>
            <a:ext cx="1452851" cy="1384995"/>
          </a:xfrm>
          <a:prstGeom prst="rect">
            <a:avLst/>
          </a:prstGeom>
          <a:noFill/>
        </p:spPr>
        <p:txBody>
          <a:bodyPr wrap="square" rtlCol="0">
            <a:spAutoFit/>
          </a:bodyPr>
          <a:lstStyle/>
          <a:p>
            <a:r>
              <a:rPr lang="en-GB" sz="1200" dirty="0">
                <a:solidFill>
                  <a:srgbClr val="C00000"/>
                </a:solidFill>
              </a:rPr>
              <a:t>1998</a:t>
            </a:r>
          </a:p>
          <a:p>
            <a:r>
              <a:rPr lang="en-GB" sz="1200" dirty="0"/>
              <a:t>UKMI &amp; NPC collaboration - detailed monographs &lt; 2 years to launch</a:t>
            </a:r>
          </a:p>
          <a:p>
            <a:endParaRPr lang="en-GB" sz="1200" dirty="0"/>
          </a:p>
        </p:txBody>
      </p:sp>
      <p:sp>
        <p:nvSpPr>
          <p:cNvPr id="14" name="TextBox 13"/>
          <p:cNvSpPr txBox="1"/>
          <p:nvPr/>
        </p:nvSpPr>
        <p:spPr>
          <a:xfrm>
            <a:off x="10472304" y="2612932"/>
            <a:ext cx="1179368" cy="646331"/>
          </a:xfrm>
          <a:prstGeom prst="rect">
            <a:avLst/>
          </a:prstGeom>
          <a:noFill/>
        </p:spPr>
        <p:txBody>
          <a:bodyPr wrap="square" rtlCol="0">
            <a:spAutoFit/>
          </a:bodyPr>
          <a:lstStyle/>
          <a:p>
            <a:r>
              <a:rPr lang="en-GB" sz="1200" dirty="0">
                <a:solidFill>
                  <a:srgbClr val="C00000"/>
                </a:solidFill>
              </a:rPr>
              <a:t>2022 </a:t>
            </a:r>
          </a:p>
          <a:p>
            <a:r>
              <a:rPr lang="en-GB" sz="1200" dirty="0"/>
              <a:t>MHRA </a:t>
            </a:r>
          </a:p>
          <a:p>
            <a:r>
              <a:rPr lang="en-GB" sz="1200" dirty="0"/>
              <a:t>AAC</a:t>
            </a:r>
          </a:p>
        </p:txBody>
      </p:sp>
      <p:sp>
        <p:nvSpPr>
          <p:cNvPr id="16" name="TextBox 15"/>
          <p:cNvSpPr txBox="1"/>
          <p:nvPr/>
        </p:nvSpPr>
        <p:spPr>
          <a:xfrm>
            <a:off x="8544215" y="4150422"/>
            <a:ext cx="1179368" cy="646331"/>
          </a:xfrm>
          <a:prstGeom prst="rect">
            <a:avLst/>
          </a:prstGeom>
          <a:noFill/>
        </p:spPr>
        <p:txBody>
          <a:bodyPr wrap="square" rtlCol="0">
            <a:spAutoFit/>
          </a:bodyPr>
          <a:lstStyle/>
          <a:p>
            <a:r>
              <a:rPr lang="en-GB" sz="1200" dirty="0">
                <a:solidFill>
                  <a:srgbClr val="C00000"/>
                </a:solidFill>
              </a:rPr>
              <a:t>2017</a:t>
            </a:r>
            <a:r>
              <a:rPr lang="en-GB" sz="1200" dirty="0"/>
              <a:t> Combined NM &amp; ND</a:t>
            </a:r>
          </a:p>
        </p:txBody>
      </p:sp>
      <p:sp>
        <p:nvSpPr>
          <p:cNvPr id="7" name="TextBox 6"/>
          <p:cNvSpPr txBox="1"/>
          <p:nvPr/>
        </p:nvSpPr>
        <p:spPr>
          <a:xfrm>
            <a:off x="4882285" y="2610604"/>
            <a:ext cx="639329" cy="646331"/>
          </a:xfrm>
          <a:prstGeom prst="rect">
            <a:avLst/>
          </a:prstGeom>
          <a:noFill/>
        </p:spPr>
        <p:txBody>
          <a:bodyPr wrap="square" lIns="91440" tIns="45720" rIns="91440" bIns="45720" rtlCol="0" anchor="t">
            <a:spAutoFit/>
          </a:bodyPr>
          <a:lstStyle/>
          <a:p>
            <a:r>
              <a:rPr lang="en-GB" sz="1200" dirty="0">
                <a:solidFill>
                  <a:srgbClr val="C00000"/>
                </a:solidFill>
              </a:rPr>
              <a:t>2005</a:t>
            </a:r>
          </a:p>
          <a:p>
            <a:r>
              <a:rPr lang="en-GB" sz="1200" dirty="0"/>
              <a:t>SMC set up</a:t>
            </a:r>
          </a:p>
        </p:txBody>
      </p:sp>
      <p:sp>
        <p:nvSpPr>
          <p:cNvPr id="18" name="TextBox 17"/>
          <p:cNvSpPr txBox="1"/>
          <p:nvPr/>
        </p:nvSpPr>
        <p:spPr>
          <a:xfrm>
            <a:off x="3195059" y="1462937"/>
            <a:ext cx="1278082" cy="461665"/>
          </a:xfrm>
          <a:prstGeom prst="rect">
            <a:avLst/>
          </a:prstGeom>
          <a:noFill/>
        </p:spPr>
        <p:txBody>
          <a:bodyPr wrap="square" rtlCol="0">
            <a:spAutoFit/>
          </a:bodyPr>
          <a:lstStyle/>
          <a:p>
            <a:r>
              <a:rPr lang="en-GB" sz="1200" dirty="0">
                <a:solidFill>
                  <a:srgbClr val="C00000"/>
                </a:solidFill>
              </a:rPr>
              <a:t>1999 </a:t>
            </a:r>
          </a:p>
          <a:p>
            <a:r>
              <a:rPr lang="en-GB" sz="1200" dirty="0"/>
              <a:t>NICE set up</a:t>
            </a:r>
          </a:p>
        </p:txBody>
      </p:sp>
      <p:sp>
        <p:nvSpPr>
          <p:cNvPr id="8" name="TextBox 7"/>
          <p:cNvSpPr txBox="1"/>
          <p:nvPr/>
        </p:nvSpPr>
        <p:spPr>
          <a:xfrm>
            <a:off x="3938083" y="2579984"/>
            <a:ext cx="960293" cy="646331"/>
          </a:xfrm>
          <a:prstGeom prst="rect">
            <a:avLst/>
          </a:prstGeom>
          <a:noFill/>
        </p:spPr>
        <p:txBody>
          <a:bodyPr wrap="square" rtlCol="0">
            <a:spAutoFit/>
          </a:bodyPr>
          <a:lstStyle/>
          <a:p>
            <a:r>
              <a:rPr lang="en-GB" sz="1200" dirty="0">
                <a:solidFill>
                  <a:srgbClr val="C00000"/>
                </a:solidFill>
              </a:rPr>
              <a:t>2002</a:t>
            </a:r>
            <a:r>
              <a:rPr lang="en-GB" sz="1200" dirty="0"/>
              <a:t> AWMSG set up </a:t>
            </a:r>
          </a:p>
        </p:txBody>
      </p:sp>
      <p:sp>
        <p:nvSpPr>
          <p:cNvPr id="21" name="TextBox 20"/>
          <p:cNvSpPr txBox="1"/>
          <p:nvPr/>
        </p:nvSpPr>
        <p:spPr>
          <a:xfrm>
            <a:off x="2880158" y="2058934"/>
            <a:ext cx="1072140" cy="1200329"/>
          </a:xfrm>
          <a:prstGeom prst="rect">
            <a:avLst/>
          </a:prstGeom>
          <a:noFill/>
        </p:spPr>
        <p:txBody>
          <a:bodyPr wrap="square" rtlCol="0">
            <a:spAutoFit/>
          </a:bodyPr>
          <a:lstStyle/>
          <a:p>
            <a:r>
              <a:rPr lang="en-GB" sz="1200" dirty="0">
                <a:solidFill>
                  <a:srgbClr val="C00000"/>
                </a:solidFill>
              </a:rPr>
              <a:t>1998 </a:t>
            </a:r>
          </a:p>
          <a:p>
            <a:r>
              <a:rPr lang="en-GB" sz="1200" dirty="0"/>
              <a:t>NHSC set up, incorporated into NIHR in 2006</a:t>
            </a:r>
          </a:p>
        </p:txBody>
      </p:sp>
      <p:sp>
        <p:nvSpPr>
          <p:cNvPr id="23" name="TextBox 22"/>
          <p:cNvSpPr txBox="1"/>
          <p:nvPr/>
        </p:nvSpPr>
        <p:spPr>
          <a:xfrm>
            <a:off x="6146295" y="4138225"/>
            <a:ext cx="1163638" cy="1015663"/>
          </a:xfrm>
          <a:prstGeom prst="rect">
            <a:avLst/>
          </a:prstGeom>
          <a:noFill/>
        </p:spPr>
        <p:txBody>
          <a:bodyPr wrap="square" rtlCol="0">
            <a:spAutoFit/>
          </a:bodyPr>
          <a:lstStyle/>
          <a:p>
            <a:r>
              <a:rPr lang="en-GB" sz="1200" dirty="0">
                <a:solidFill>
                  <a:srgbClr val="C00000"/>
                </a:solidFill>
              </a:rPr>
              <a:t>2010 </a:t>
            </a:r>
          </a:p>
          <a:p>
            <a:r>
              <a:rPr lang="en-GB" sz="1200" dirty="0"/>
              <a:t>New medicines monthly  newsletter </a:t>
            </a:r>
          </a:p>
        </p:txBody>
      </p:sp>
      <p:sp>
        <p:nvSpPr>
          <p:cNvPr id="24" name="TextBox 23"/>
          <p:cNvSpPr txBox="1"/>
          <p:nvPr/>
        </p:nvSpPr>
        <p:spPr>
          <a:xfrm>
            <a:off x="9419649" y="2481300"/>
            <a:ext cx="1179368" cy="830997"/>
          </a:xfrm>
          <a:prstGeom prst="rect">
            <a:avLst/>
          </a:prstGeom>
          <a:noFill/>
        </p:spPr>
        <p:txBody>
          <a:bodyPr wrap="square" rtlCol="0">
            <a:spAutoFit/>
          </a:bodyPr>
          <a:lstStyle/>
          <a:p>
            <a:r>
              <a:rPr lang="en-GB" sz="1200" dirty="0">
                <a:solidFill>
                  <a:srgbClr val="C00000"/>
                </a:solidFill>
              </a:rPr>
              <a:t>2020</a:t>
            </a:r>
            <a:r>
              <a:rPr lang="en-GB" sz="1200" dirty="0"/>
              <a:t> collaboration  between SPS and NHSE</a:t>
            </a:r>
          </a:p>
        </p:txBody>
      </p:sp>
      <p:sp>
        <p:nvSpPr>
          <p:cNvPr id="25" name="TextBox 24"/>
          <p:cNvSpPr txBox="1"/>
          <p:nvPr/>
        </p:nvSpPr>
        <p:spPr>
          <a:xfrm>
            <a:off x="4500707" y="4110059"/>
            <a:ext cx="1179368" cy="830997"/>
          </a:xfrm>
          <a:prstGeom prst="rect">
            <a:avLst/>
          </a:prstGeom>
          <a:noFill/>
        </p:spPr>
        <p:txBody>
          <a:bodyPr wrap="square" rtlCol="0">
            <a:spAutoFit/>
          </a:bodyPr>
          <a:lstStyle/>
          <a:p>
            <a:r>
              <a:rPr lang="en-GB" sz="1200" dirty="0">
                <a:solidFill>
                  <a:srgbClr val="C00000"/>
                </a:solidFill>
              </a:rPr>
              <a:t>2003</a:t>
            </a:r>
            <a:r>
              <a:rPr lang="en-GB" sz="1200" dirty="0"/>
              <a:t> Prescribing Outlook (part A, B &amp; C)</a:t>
            </a:r>
          </a:p>
        </p:txBody>
      </p:sp>
      <p:sp>
        <p:nvSpPr>
          <p:cNvPr id="26" name="TextBox 25"/>
          <p:cNvSpPr txBox="1"/>
          <p:nvPr/>
        </p:nvSpPr>
        <p:spPr>
          <a:xfrm>
            <a:off x="9774670" y="4172647"/>
            <a:ext cx="1179368" cy="461665"/>
          </a:xfrm>
          <a:prstGeom prst="rect">
            <a:avLst/>
          </a:prstGeom>
          <a:noFill/>
        </p:spPr>
        <p:txBody>
          <a:bodyPr wrap="square" rtlCol="0">
            <a:spAutoFit/>
          </a:bodyPr>
          <a:lstStyle/>
          <a:p>
            <a:r>
              <a:rPr lang="en-GB" sz="1200" dirty="0">
                <a:solidFill>
                  <a:srgbClr val="C00000"/>
                </a:solidFill>
              </a:rPr>
              <a:t>2021 </a:t>
            </a:r>
          </a:p>
          <a:p>
            <a:r>
              <a:rPr lang="en-GB" sz="1200" dirty="0"/>
              <a:t>NM &amp; CC only</a:t>
            </a:r>
          </a:p>
        </p:txBody>
      </p:sp>
      <p:sp>
        <p:nvSpPr>
          <p:cNvPr id="15" name="TextBox 14"/>
          <p:cNvSpPr txBox="1"/>
          <p:nvPr/>
        </p:nvSpPr>
        <p:spPr>
          <a:xfrm>
            <a:off x="458401" y="1471989"/>
            <a:ext cx="738664" cy="1754326"/>
          </a:xfrm>
          <a:prstGeom prst="rect">
            <a:avLst/>
          </a:prstGeom>
          <a:solidFill>
            <a:srgbClr val="FFC000"/>
          </a:solidFill>
        </p:spPr>
        <p:txBody>
          <a:bodyPr vert="vert270" wrap="square" rtlCol="0" anchor="ctr">
            <a:spAutoFit/>
          </a:bodyPr>
          <a:lstStyle/>
          <a:p>
            <a:pPr algn="ctr"/>
            <a:r>
              <a:rPr lang="en-GB" dirty="0"/>
              <a:t>External developments </a:t>
            </a:r>
          </a:p>
        </p:txBody>
      </p:sp>
      <p:sp>
        <p:nvSpPr>
          <p:cNvPr id="27" name="TextBox 26"/>
          <p:cNvSpPr txBox="1"/>
          <p:nvPr/>
        </p:nvSpPr>
        <p:spPr>
          <a:xfrm>
            <a:off x="458401" y="4138225"/>
            <a:ext cx="738664" cy="1754326"/>
          </a:xfrm>
          <a:prstGeom prst="rect">
            <a:avLst/>
          </a:prstGeom>
          <a:solidFill>
            <a:srgbClr val="00B050"/>
          </a:solidFill>
        </p:spPr>
        <p:txBody>
          <a:bodyPr vert="vert270" wrap="square" rtlCol="0" anchor="ctr">
            <a:spAutoFit/>
          </a:bodyPr>
          <a:lstStyle/>
          <a:p>
            <a:pPr algn="ctr"/>
            <a:r>
              <a:rPr lang="en-GB" dirty="0"/>
              <a:t>Internal developments</a:t>
            </a:r>
            <a:r>
              <a:rPr lang="en-GB" i="1" dirty="0"/>
              <a:t> </a:t>
            </a:r>
            <a:endParaRPr lang="en-GB" dirty="0"/>
          </a:p>
        </p:txBody>
      </p:sp>
      <p:sp>
        <p:nvSpPr>
          <p:cNvPr id="29" name="TextBox 28"/>
          <p:cNvSpPr txBox="1"/>
          <p:nvPr/>
        </p:nvSpPr>
        <p:spPr>
          <a:xfrm>
            <a:off x="9133899" y="1947511"/>
            <a:ext cx="1179368" cy="461665"/>
          </a:xfrm>
          <a:prstGeom prst="rect">
            <a:avLst/>
          </a:prstGeom>
          <a:noFill/>
        </p:spPr>
        <p:txBody>
          <a:bodyPr wrap="square" rtlCol="0">
            <a:spAutoFit/>
          </a:bodyPr>
          <a:lstStyle/>
          <a:p>
            <a:r>
              <a:rPr lang="en-GB" sz="1200" dirty="0">
                <a:solidFill>
                  <a:srgbClr val="C00000"/>
                </a:solidFill>
              </a:rPr>
              <a:t>2019 </a:t>
            </a:r>
          </a:p>
          <a:p>
            <a:r>
              <a:rPr lang="en-GB" sz="1200" dirty="0"/>
              <a:t>ATMP PWG</a:t>
            </a:r>
          </a:p>
        </p:txBody>
      </p:sp>
      <p:sp>
        <p:nvSpPr>
          <p:cNvPr id="31" name="TextBox 30"/>
          <p:cNvSpPr txBox="1"/>
          <p:nvPr/>
        </p:nvSpPr>
        <p:spPr>
          <a:xfrm>
            <a:off x="1676182" y="2774950"/>
            <a:ext cx="1431492" cy="461665"/>
          </a:xfrm>
          <a:prstGeom prst="rect">
            <a:avLst/>
          </a:prstGeom>
          <a:noFill/>
        </p:spPr>
        <p:txBody>
          <a:bodyPr wrap="square" rtlCol="0">
            <a:spAutoFit/>
          </a:bodyPr>
          <a:lstStyle/>
          <a:p>
            <a:r>
              <a:rPr lang="en-GB" sz="1200" dirty="0">
                <a:solidFill>
                  <a:srgbClr val="C00000"/>
                </a:solidFill>
              </a:rPr>
              <a:t>1996 </a:t>
            </a:r>
          </a:p>
          <a:p>
            <a:r>
              <a:rPr lang="en-GB" sz="1200" dirty="0"/>
              <a:t>NPC set up</a:t>
            </a:r>
          </a:p>
        </p:txBody>
      </p:sp>
      <p:sp>
        <p:nvSpPr>
          <p:cNvPr id="32" name="TextBox 31"/>
          <p:cNvSpPr txBox="1"/>
          <p:nvPr/>
        </p:nvSpPr>
        <p:spPr>
          <a:xfrm>
            <a:off x="6615474" y="1449623"/>
            <a:ext cx="1278082" cy="830997"/>
          </a:xfrm>
          <a:prstGeom prst="rect">
            <a:avLst/>
          </a:prstGeom>
          <a:noFill/>
        </p:spPr>
        <p:txBody>
          <a:bodyPr wrap="square" rtlCol="0">
            <a:spAutoFit/>
          </a:bodyPr>
          <a:lstStyle/>
          <a:p>
            <a:r>
              <a:rPr lang="en-GB" sz="1200" dirty="0">
                <a:solidFill>
                  <a:srgbClr val="C00000"/>
                </a:solidFill>
              </a:rPr>
              <a:t>2011 </a:t>
            </a:r>
          </a:p>
          <a:p>
            <a:r>
              <a:rPr lang="en-GB" sz="1200" dirty="0"/>
              <a:t>NPC incorporated into NICE</a:t>
            </a:r>
          </a:p>
        </p:txBody>
      </p:sp>
      <p:sp>
        <p:nvSpPr>
          <p:cNvPr id="33" name="TextBox 32"/>
          <p:cNvSpPr txBox="1"/>
          <p:nvPr/>
        </p:nvSpPr>
        <p:spPr>
          <a:xfrm>
            <a:off x="4523798" y="5604182"/>
            <a:ext cx="1375352" cy="646331"/>
          </a:xfrm>
          <a:prstGeom prst="rect">
            <a:avLst/>
          </a:prstGeom>
          <a:noFill/>
        </p:spPr>
        <p:txBody>
          <a:bodyPr wrap="square" rtlCol="0">
            <a:spAutoFit/>
          </a:bodyPr>
          <a:lstStyle/>
          <a:p>
            <a:r>
              <a:rPr lang="en-GB" sz="1200" dirty="0">
                <a:solidFill>
                  <a:srgbClr val="C00000"/>
                </a:solidFill>
              </a:rPr>
              <a:t>2003 </a:t>
            </a:r>
          </a:p>
          <a:p>
            <a:r>
              <a:rPr lang="en-GB" sz="1200" dirty="0"/>
              <a:t>Monthly list of evaluations</a:t>
            </a:r>
          </a:p>
        </p:txBody>
      </p:sp>
      <p:sp>
        <p:nvSpPr>
          <p:cNvPr id="17" name="TextBox 16"/>
          <p:cNvSpPr txBox="1"/>
          <p:nvPr/>
        </p:nvSpPr>
        <p:spPr>
          <a:xfrm>
            <a:off x="1866899" y="5015387"/>
            <a:ext cx="1117600" cy="1015663"/>
          </a:xfrm>
          <a:prstGeom prst="rect">
            <a:avLst/>
          </a:prstGeom>
          <a:noFill/>
        </p:spPr>
        <p:txBody>
          <a:bodyPr wrap="square" rtlCol="0">
            <a:spAutoFit/>
          </a:bodyPr>
          <a:lstStyle/>
          <a:p>
            <a:pPr lvl="0"/>
            <a:r>
              <a:rPr lang="en-GB" sz="1200" dirty="0">
                <a:solidFill>
                  <a:srgbClr val="C00000"/>
                </a:solidFill>
              </a:rPr>
              <a:t>1997</a:t>
            </a:r>
          </a:p>
          <a:p>
            <a:pPr lvl="0"/>
            <a:r>
              <a:rPr lang="en-GB" sz="1200" dirty="0">
                <a:solidFill>
                  <a:srgbClr val="000000"/>
                </a:solidFill>
              </a:rPr>
              <a:t>Regional level top line horizon scanning</a:t>
            </a:r>
          </a:p>
        </p:txBody>
      </p:sp>
      <p:sp>
        <p:nvSpPr>
          <p:cNvPr id="36" name="TextBox 35"/>
          <p:cNvSpPr txBox="1"/>
          <p:nvPr/>
        </p:nvSpPr>
        <p:spPr>
          <a:xfrm>
            <a:off x="1308099" y="4092057"/>
            <a:ext cx="1117600" cy="830997"/>
          </a:xfrm>
          <a:prstGeom prst="rect">
            <a:avLst/>
          </a:prstGeom>
          <a:noFill/>
        </p:spPr>
        <p:txBody>
          <a:bodyPr wrap="square" lIns="91440" tIns="45720" rIns="91440" bIns="45720" rtlCol="0" anchor="t">
            <a:spAutoFit/>
          </a:bodyPr>
          <a:lstStyle/>
          <a:p>
            <a:pPr lvl="0"/>
            <a:r>
              <a:rPr lang="en-GB" sz="1200" dirty="0">
                <a:solidFill>
                  <a:srgbClr val="C00000"/>
                </a:solidFill>
              </a:rPr>
              <a:t>Pre 1993</a:t>
            </a:r>
          </a:p>
          <a:p>
            <a:pPr lvl="0"/>
            <a:r>
              <a:rPr lang="en-GB" sz="1200" dirty="0">
                <a:solidFill>
                  <a:srgbClr val="000000"/>
                </a:solidFill>
              </a:rPr>
              <a:t>UKDIPG stage 3 assessments</a:t>
            </a:r>
          </a:p>
        </p:txBody>
      </p:sp>
      <p:sp>
        <p:nvSpPr>
          <p:cNvPr id="37" name="TextBox 36"/>
          <p:cNvSpPr txBox="1"/>
          <p:nvPr/>
        </p:nvSpPr>
        <p:spPr>
          <a:xfrm>
            <a:off x="6672984" y="2465645"/>
            <a:ext cx="1278082" cy="646331"/>
          </a:xfrm>
          <a:prstGeom prst="rect">
            <a:avLst/>
          </a:prstGeom>
          <a:noFill/>
        </p:spPr>
        <p:txBody>
          <a:bodyPr wrap="square" rtlCol="0">
            <a:spAutoFit/>
          </a:bodyPr>
          <a:lstStyle/>
          <a:p>
            <a:r>
              <a:rPr lang="en-GB" sz="1200" dirty="0">
                <a:solidFill>
                  <a:srgbClr val="C00000"/>
                </a:solidFill>
              </a:rPr>
              <a:t>2011 </a:t>
            </a:r>
          </a:p>
          <a:p>
            <a:r>
              <a:rPr lang="en-GB" sz="1200" dirty="0"/>
              <a:t>NHS England set up</a:t>
            </a:r>
          </a:p>
        </p:txBody>
      </p:sp>
    </p:spTree>
    <p:extLst>
      <p:ext uri="{BB962C8B-B14F-4D97-AF65-F5344CB8AC3E}">
        <p14:creationId xmlns:p14="http://schemas.microsoft.com/office/powerpoint/2010/main" val="3037015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33448-D002-4ECD-B1D8-77C4AEF97E31}"/>
              </a:ext>
            </a:extLst>
          </p:cNvPr>
          <p:cNvSpPr>
            <a:spLocks noGrp="1"/>
          </p:cNvSpPr>
          <p:nvPr>
            <p:ph type="title"/>
          </p:nvPr>
        </p:nvSpPr>
        <p:spPr>
          <a:xfrm>
            <a:off x="4017818" y="274351"/>
            <a:ext cx="6105238" cy="865187"/>
          </a:xfrm>
        </p:spPr>
        <p:txBody>
          <a:bodyPr/>
          <a:lstStyle/>
          <a:p>
            <a:pPr>
              <a:defRPr/>
            </a:pPr>
            <a:r>
              <a:rPr lang="en-US" dirty="0"/>
              <a:t>UK horizon scanning </a:t>
            </a:r>
            <a:r>
              <a:rPr lang="en-US" dirty="0" err="1"/>
              <a:t>organisations</a:t>
            </a:r>
            <a:endParaRPr lang="en-US" dirty="0"/>
          </a:p>
        </p:txBody>
      </p:sp>
      <p:sp>
        <p:nvSpPr>
          <p:cNvPr id="15363" name="Text Placeholder 2">
            <a:extLst>
              <a:ext uri="{FF2B5EF4-FFF2-40B4-BE49-F238E27FC236}">
                <a16:creationId xmlns:a16="http://schemas.microsoft.com/office/drawing/2014/main" id="{5D96C975-A40B-4424-8008-BDCD2F6FACA1}"/>
              </a:ext>
            </a:extLst>
          </p:cNvPr>
          <p:cNvSpPr>
            <a:spLocks noGrp="1"/>
          </p:cNvSpPr>
          <p:nvPr>
            <p:ph type="body" idx="1"/>
          </p:nvPr>
        </p:nvSpPr>
        <p:spPr bwMode="auto">
          <a:xfrm>
            <a:off x="527054" y="2276480"/>
            <a:ext cx="11135783" cy="3313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endParaRPr lang="en-GB" altLang="en-US" dirty="0"/>
          </a:p>
          <a:p>
            <a:pPr marL="342900" indent="-342900">
              <a:buFont typeface="Arial" panose="020B0604020202020204" pitchFamily="34" charset="0"/>
              <a:buChar char="•"/>
            </a:pPr>
            <a:endParaRPr lang="en-GB" altLang="en-US" dirty="0"/>
          </a:p>
          <a:p>
            <a:pPr marL="342900" indent="-342900">
              <a:buFont typeface="Arial" panose="020B0604020202020204" pitchFamily="34" charset="0"/>
              <a:buChar char="•"/>
            </a:pPr>
            <a:endParaRPr lang="en-GB" altLang="en-US" dirty="0"/>
          </a:p>
          <a:p>
            <a:pPr marL="342900" indent="-342900">
              <a:buFont typeface="Arial" panose="020B0604020202020204" pitchFamily="34" charset="0"/>
              <a:buChar char="•"/>
            </a:pPr>
            <a:endParaRPr lang="en-GB" altLang="en-US" dirty="0"/>
          </a:p>
        </p:txBody>
      </p:sp>
      <p:sp>
        <p:nvSpPr>
          <p:cNvPr id="4" name="Date Placeholder 3">
            <a:extLst>
              <a:ext uri="{FF2B5EF4-FFF2-40B4-BE49-F238E27FC236}">
                <a16:creationId xmlns:a16="http://schemas.microsoft.com/office/drawing/2014/main" id="{86B693AC-4E1E-45FE-AF32-8BBD26FDEF75}"/>
              </a:ext>
            </a:extLst>
          </p:cNvPr>
          <p:cNvSpPr>
            <a:spLocks noGrp="1"/>
          </p:cNvSpPr>
          <p:nvPr>
            <p:ph type="dt" sz="quarter" idx="10"/>
          </p:nvPr>
        </p:nvSpPr>
        <p:spPr/>
        <p:txBody>
          <a:bodyPr/>
          <a:lstStyle>
            <a:lvl1pPr>
              <a:defRPr sz="2400">
                <a:solidFill>
                  <a:schemeClr val="tx1"/>
                </a:solidFill>
                <a:latin typeface="Times" pitchFamily="3" charset="0"/>
                <a:ea typeface="MS PGothic" pitchFamily="34" charset="-128"/>
              </a:defRPr>
            </a:lvl1pPr>
            <a:lvl2pPr marL="742950" indent="-285750">
              <a:defRPr sz="2400">
                <a:solidFill>
                  <a:schemeClr val="tx1"/>
                </a:solidFill>
                <a:latin typeface="Times" pitchFamily="3" charset="0"/>
                <a:ea typeface="MS PGothic" pitchFamily="34" charset="-128"/>
              </a:defRPr>
            </a:lvl2pPr>
            <a:lvl3pPr marL="1143000" indent="-228600">
              <a:defRPr sz="2400">
                <a:solidFill>
                  <a:schemeClr val="tx1"/>
                </a:solidFill>
                <a:latin typeface="Times" pitchFamily="3" charset="0"/>
                <a:ea typeface="MS PGothic" pitchFamily="34" charset="-128"/>
              </a:defRPr>
            </a:lvl3pPr>
            <a:lvl4pPr marL="1600200" indent="-228600">
              <a:defRPr sz="2400">
                <a:solidFill>
                  <a:schemeClr val="tx1"/>
                </a:solidFill>
                <a:latin typeface="Times" pitchFamily="3" charset="0"/>
                <a:ea typeface="MS PGothic" pitchFamily="34" charset="-128"/>
              </a:defRPr>
            </a:lvl4pPr>
            <a:lvl5pPr marL="2057400" indent="-228600">
              <a:defRPr sz="2400">
                <a:solidFill>
                  <a:schemeClr val="tx1"/>
                </a:solidFill>
                <a:latin typeface="Times" pitchFamily="3"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3"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3"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3"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3" charset="0"/>
                <a:ea typeface="MS PGothic" pitchFamily="34" charset="-128"/>
              </a:defRPr>
            </a:lvl9pPr>
          </a:lstStyle>
          <a:p>
            <a:pPr>
              <a:defRPr/>
            </a:pPr>
            <a:r>
              <a:rPr lang="en-GB" sz="1200" dirty="0">
                <a:solidFill>
                  <a:srgbClr val="009E49"/>
                </a:solidFill>
                <a:latin typeface="Arial" pitchFamily="34" charset="0"/>
              </a:rPr>
              <a:t>12 January 2022</a:t>
            </a:r>
            <a:endParaRPr lang="en-US" sz="1200" dirty="0">
              <a:solidFill>
                <a:srgbClr val="009E49"/>
              </a:solidFill>
              <a:latin typeface="Arial" pitchFamily="34" charset="0"/>
            </a:endParaRPr>
          </a:p>
        </p:txBody>
      </p:sp>
      <p:sp>
        <p:nvSpPr>
          <p:cNvPr id="5" name="Slide Number Placeholder 4">
            <a:extLst>
              <a:ext uri="{FF2B5EF4-FFF2-40B4-BE49-F238E27FC236}">
                <a16:creationId xmlns:a16="http://schemas.microsoft.com/office/drawing/2014/main" id="{C5B85D2F-689F-462E-BC40-27BFB92B6D7B}"/>
              </a:ext>
            </a:extLst>
          </p:cNvPr>
          <p:cNvSpPr>
            <a:spLocks noGrp="1"/>
          </p:cNvSpPr>
          <p:nvPr>
            <p:ph type="sldNum" sz="quarter" idx="11"/>
          </p:nvPr>
        </p:nvSpPr>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D40D897D-8288-4F6A-801F-DEEF7546E8F8}" type="slidenum">
              <a:rPr lang="en-US" altLang="en-US" sz="1200">
                <a:solidFill>
                  <a:srgbClr val="009E49"/>
                </a:solidFill>
                <a:latin typeface="Arial" panose="020B0604020202020204" pitchFamily="34" charset="0"/>
              </a:rPr>
              <a:pPr/>
              <a:t>6</a:t>
            </a:fld>
            <a:endParaRPr lang="en-US" altLang="en-US" sz="1200">
              <a:solidFill>
                <a:srgbClr val="009E49"/>
              </a:solidFill>
              <a:latin typeface="Arial" panose="020B06040202020202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1375" y="2254250"/>
            <a:ext cx="4685203" cy="93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1325" y="4270375"/>
            <a:ext cx="2990850"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8425" y="2136775"/>
            <a:ext cx="3067050"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2364" y="4372052"/>
            <a:ext cx="4866785" cy="844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8383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33448-D002-4ECD-B1D8-77C4AEF97E31}"/>
              </a:ext>
            </a:extLst>
          </p:cNvPr>
          <p:cNvSpPr>
            <a:spLocks noGrp="1"/>
          </p:cNvSpPr>
          <p:nvPr>
            <p:ph type="title"/>
          </p:nvPr>
        </p:nvSpPr>
        <p:spPr>
          <a:xfrm>
            <a:off x="4017818" y="274351"/>
            <a:ext cx="6105238" cy="865187"/>
          </a:xfrm>
        </p:spPr>
        <p:txBody>
          <a:bodyPr/>
          <a:lstStyle/>
          <a:p>
            <a:pPr>
              <a:defRPr/>
            </a:pPr>
            <a:r>
              <a:rPr lang="en-US" dirty="0"/>
              <a:t>horizon scanning </a:t>
            </a:r>
            <a:r>
              <a:rPr lang="en-US" dirty="0" err="1"/>
              <a:t>organisations</a:t>
            </a:r>
            <a:r>
              <a:rPr lang="en-US" dirty="0"/>
              <a:t> - ENGLAND</a:t>
            </a:r>
          </a:p>
        </p:txBody>
      </p:sp>
      <p:sp>
        <p:nvSpPr>
          <p:cNvPr id="15363" name="Text Placeholder 2">
            <a:extLst>
              <a:ext uri="{FF2B5EF4-FFF2-40B4-BE49-F238E27FC236}">
                <a16:creationId xmlns:a16="http://schemas.microsoft.com/office/drawing/2014/main" id="{5D96C975-A40B-4424-8008-BDCD2F6FACA1}"/>
              </a:ext>
            </a:extLst>
          </p:cNvPr>
          <p:cNvSpPr>
            <a:spLocks noGrp="1"/>
          </p:cNvSpPr>
          <p:nvPr>
            <p:ph type="body" idx="1"/>
          </p:nvPr>
        </p:nvSpPr>
        <p:spPr bwMode="auto">
          <a:xfrm>
            <a:off x="527054" y="2276480"/>
            <a:ext cx="11135783" cy="3313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endParaRPr lang="en-GB" altLang="en-US" dirty="0"/>
          </a:p>
          <a:p>
            <a:pPr marL="342900" indent="-342900">
              <a:buFont typeface="Arial" panose="020B0604020202020204" pitchFamily="34" charset="0"/>
              <a:buChar char="•"/>
            </a:pPr>
            <a:endParaRPr lang="en-GB" altLang="en-US" dirty="0"/>
          </a:p>
          <a:p>
            <a:pPr marL="342900" indent="-342900">
              <a:buFont typeface="Arial" panose="020B0604020202020204" pitchFamily="34" charset="0"/>
              <a:buChar char="•"/>
            </a:pPr>
            <a:endParaRPr lang="en-GB" altLang="en-US" dirty="0"/>
          </a:p>
          <a:p>
            <a:pPr marL="342900" indent="-342900">
              <a:buFont typeface="Arial" panose="020B0604020202020204" pitchFamily="34" charset="0"/>
              <a:buChar char="•"/>
            </a:pPr>
            <a:endParaRPr lang="en-GB" altLang="en-US" dirty="0"/>
          </a:p>
        </p:txBody>
      </p:sp>
      <p:sp>
        <p:nvSpPr>
          <p:cNvPr id="4" name="Date Placeholder 3">
            <a:extLst>
              <a:ext uri="{FF2B5EF4-FFF2-40B4-BE49-F238E27FC236}">
                <a16:creationId xmlns:a16="http://schemas.microsoft.com/office/drawing/2014/main" id="{86B693AC-4E1E-45FE-AF32-8BBD26FDEF75}"/>
              </a:ext>
            </a:extLst>
          </p:cNvPr>
          <p:cNvSpPr>
            <a:spLocks noGrp="1"/>
          </p:cNvSpPr>
          <p:nvPr>
            <p:ph type="dt" sz="quarter" idx="10"/>
          </p:nvPr>
        </p:nvSpPr>
        <p:spPr/>
        <p:txBody>
          <a:bodyPr/>
          <a:lstStyle>
            <a:lvl1pPr>
              <a:defRPr sz="2400">
                <a:solidFill>
                  <a:schemeClr val="tx1"/>
                </a:solidFill>
                <a:latin typeface="Times" pitchFamily="3" charset="0"/>
                <a:ea typeface="MS PGothic" pitchFamily="34" charset="-128"/>
              </a:defRPr>
            </a:lvl1pPr>
            <a:lvl2pPr marL="742950" indent="-285750">
              <a:defRPr sz="2400">
                <a:solidFill>
                  <a:schemeClr val="tx1"/>
                </a:solidFill>
                <a:latin typeface="Times" pitchFamily="3" charset="0"/>
                <a:ea typeface="MS PGothic" pitchFamily="34" charset="-128"/>
              </a:defRPr>
            </a:lvl2pPr>
            <a:lvl3pPr marL="1143000" indent="-228600">
              <a:defRPr sz="2400">
                <a:solidFill>
                  <a:schemeClr val="tx1"/>
                </a:solidFill>
                <a:latin typeface="Times" pitchFamily="3" charset="0"/>
                <a:ea typeface="MS PGothic" pitchFamily="34" charset="-128"/>
              </a:defRPr>
            </a:lvl3pPr>
            <a:lvl4pPr marL="1600200" indent="-228600">
              <a:defRPr sz="2400">
                <a:solidFill>
                  <a:schemeClr val="tx1"/>
                </a:solidFill>
                <a:latin typeface="Times" pitchFamily="3" charset="0"/>
                <a:ea typeface="MS PGothic" pitchFamily="34" charset="-128"/>
              </a:defRPr>
            </a:lvl4pPr>
            <a:lvl5pPr marL="2057400" indent="-228600">
              <a:defRPr sz="2400">
                <a:solidFill>
                  <a:schemeClr val="tx1"/>
                </a:solidFill>
                <a:latin typeface="Times" pitchFamily="3"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3"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3"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3"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3" charset="0"/>
                <a:ea typeface="MS PGothic" pitchFamily="34" charset="-128"/>
              </a:defRPr>
            </a:lvl9pPr>
          </a:lstStyle>
          <a:p>
            <a:pPr>
              <a:defRPr/>
            </a:pPr>
            <a:r>
              <a:rPr lang="en-GB" sz="1200" dirty="0">
                <a:solidFill>
                  <a:srgbClr val="009E49"/>
                </a:solidFill>
                <a:latin typeface="Arial" pitchFamily="34" charset="0"/>
              </a:rPr>
              <a:t>12 January 2022</a:t>
            </a:r>
            <a:endParaRPr lang="en-US" sz="1200" dirty="0">
              <a:solidFill>
                <a:srgbClr val="009E49"/>
              </a:solidFill>
              <a:latin typeface="Arial" pitchFamily="34" charset="0"/>
            </a:endParaRPr>
          </a:p>
        </p:txBody>
      </p:sp>
      <p:sp>
        <p:nvSpPr>
          <p:cNvPr id="5" name="Slide Number Placeholder 4">
            <a:extLst>
              <a:ext uri="{FF2B5EF4-FFF2-40B4-BE49-F238E27FC236}">
                <a16:creationId xmlns:a16="http://schemas.microsoft.com/office/drawing/2014/main" id="{C5B85D2F-689F-462E-BC40-27BFB92B6D7B}"/>
              </a:ext>
            </a:extLst>
          </p:cNvPr>
          <p:cNvSpPr>
            <a:spLocks noGrp="1"/>
          </p:cNvSpPr>
          <p:nvPr>
            <p:ph type="sldNum" sz="quarter" idx="11"/>
          </p:nvPr>
        </p:nvSpPr>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D40D897D-8288-4F6A-801F-DEEF7546E8F8}" type="slidenum">
              <a:rPr lang="en-US" altLang="en-US" sz="1200">
                <a:solidFill>
                  <a:srgbClr val="009E49"/>
                </a:solidFill>
                <a:latin typeface="Arial" panose="020B0604020202020204" pitchFamily="34" charset="0"/>
              </a:rPr>
              <a:pPr/>
              <a:t>7</a:t>
            </a:fld>
            <a:endParaRPr lang="en-US" altLang="en-US" sz="1200">
              <a:solidFill>
                <a:srgbClr val="009E49"/>
              </a:solidFill>
              <a:latin typeface="Arial" panose="020B0604020202020204" pitchFamily="34"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025" y="4232275"/>
            <a:ext cx="2990850"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357" y="1950411"/>
            <a:ext cx="4770193" cy="827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640142" y="4254500"/>
            <a:ext cx="4197350" cy="1569660"/>
          </a:xfrm>
          <a:prstGeom prst="rect">
            <a:avLst/>
          </a:prstGeom>
          <a:noFill/>
        </p:spPr>
        <p:txBody>
          <a:bodyPr wrap="square" rtlCol="0">
            <a:spAutoFit/>
          </a:bodyPr>
          <a:lstStyle/>
          <a:p>
            <a:r>
              <a:rPr lang="en-GB" b="1" dirty="0">
                <a:solidFill>
                  <a:srgbClr val="C00000"/>
                </a:solidFill>
              </a:rPr>
              <a:t>SPS stakeholders</a:t>
            </a:r>
          </a:p>
          <a:p>
            <a:pPr marL="285750" indent="-285750">
              <a:buFont typeface="Arial" panose="020B0604020202020204" pitchFamily="34" charset="0"/>
              <a:buChar char="•"/>
            </a:pPr>
            <a:r>
              <a:rPr lang="en-GB" dirty="0"/>
              <a:t>NHS providers and commissioners</a:t>
            </a:r>
          </a:p>
          <a:p>
            <a:pPr marL="285750" indent="-285750">
              <a:buFont typeface="Arial" panose="020B0604020202020204" pitchFamily="34" charset="0"/>
              <a:buChar char="•"/>
            </a:pPr>
            <a:r>
              <a:rPr lang="en-GB" dirty="0"/>
              <a:t>Area prescribing committees</a:t>
            </a:r>
          </a:p>
          <a:p>
            <a:pPr marL="285750" indent="-285750">
              <a:buFont typeface="Arial" panose="020B0604020202020204" pitchFamily="34" charset="0"/>
              <a:buChar char="•"/>
            </a:pPr>
            <a:r>
              <a:rPr lang="en-GB" sz="2400" b="1" dirty="0"/>
              <a:t>NHS England</a:t>
            </a:r>
          </a:p>
          <a:p>
            <a:pPr marL="285750" indent="-285750">
              <a:buFont typeface="Arial" panose="020B0604020202020204" pitchFamily="34" charset="0"/>
              <a:buChar char="•"/>
            </a:pPr>
            <a:r>
              <a:rPr lang="en-GB" dirty="0"/>
              <a:t>NHS BSA</a:t>
            </a:r>
          </a:p>
        </p:txBody>
      </p:sp>
      <p:sp>
        <p:nvSpPr>
          <p:cNvPr id="11" name="TextBox 10"/>
          <p:cNvSpPr txBox="1"/>
          <p:nvPr/>
        </p:nvSpPr>
        <p:spPr>
          <a:xfrm>
            <a:off x="7073900" y="1674335"/>
            <a:ext cx="4197350" cy="1661993"/>
          </a:xfrm>
          <a:prstGeom prst="rect">
            <a:avLst/>
          </a:prstGeom>
          <a:noFill/>
        </p:spPr>
        <p:txBody>
          <a:bodyPr wrap="square" rtlCol="0">
            <a:spAutoFit/>
          </a:bodyPr>
          <a:lstStyle/>
          <a:p>
            <a:r>
              <a:rPr lang="en-GB" b="1" dirty="0">
                <a:solidFill>
                  <a:srgbClr val="C00000"/>
                </a:solidFill>
              </a:rPr>
              <a:t>NIHRIO stakeholders</a:t>
            </a:r>
          </a:p>
          <a:p>
            <a:pPr marL="285750" indent="-285750">
              <a:buFont typeface="Arial" panose="020B0604020202020204" pitchFamily="34" charset="0"/>
              <a:buChar char="•"/>
            </a:pPr>
            <a:r>
              <a:rPr lang="en-GB" dirty="0"/>
              <a:t>Research community</a:t>
            </a:r>
          </a:p>
          <a:p>
            <a:pPr marL="285750" indent="-285750">
              <a:buFont typeface="Arial" panose="020B0604020202020204" pitchFamily="34" charset="0"/>
              <a:buChar char="•"/>
            </a:pPr>
            <a:r>
              <a:rPr lang="en-GB" sz="2400" b="1" dirty="0"/>
              <a:t>NICE</a:t>
            </a:r>
          </a:p>
          <a:p>
            <a:pPr marL="285750" indent="-285750">
              <a:buFont typeface="Arial" panose="020B0604020202020204" pitchFamily="34" charset="0"/>
              <a:buChar char="•"/>
            </a:pPr>
            <a:r>
              <a:rPr lang="en-GB" dirty="0"/>
              <a:t>AAC</a:t>
            </a:r>
          </a:p>
          <a:p>
            <a:pPr marL="285750" indent="-285750">
              <a:buFont typeface="Arial" panose="020B0604020202020204" pitchFamily="34" charset="0"/>
              <a:buChar char="•"/>
            </a:pPr>
            <a:r>
              <a:rPr lang="en-GB" sz="2400" b="1" dirty="0"/>
              <a:t>NHS England</a:t>
            </a:r>
          </a:p>
        </p:txBody>
      </p:sp>
      <p:sp>
        <p:nvSpPr>
          <p:cNvPr id="8" name="Right Arrow 7"/>
          <p:cNvSpPr/>
          <p:nvPr/>
        </p:nvSpPr>
        <p:spPr bwMode="auto">
          <a:xfrm>
            <a:off x="4356100" y="4610100"/>
            <a:ext cx="1092200" cy="51435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a typeface="ＭＳ Ｐゴシック" charset="0"/>
            </a:endParaRPr>
          </a:p>
        </p:txBody>
      </p:sp>
      <p:sp>
        <p:nvSpPr>
          <p:cNvPr id="9" name="Right Arrow 8"/>
          <p:cNvSpPr/>
          <p:nvPr/>
        </p:nvSpPr>
        <p:spPr bwMode="auto">
          <a:xfrm>
            <a:off x="5848350" y="2305050"/>
            <a:ext cx="1085850" cy="472997"/>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a typeface="ＭＳ Ｐゴシック" charset="0"/>
            </a:endParaRPr>
          </a:p>
        </p:txBody>
      </p:sp>
    </p:spTree>
    <p:extLst>
      <p:ext uri="{BB962C8B-B14F-4D97-AF65-F5344CB8AC3E}">
        <p14:creationId xmlns:p14="http://schemas.microsoft.com/office/powerpoint/2010/main" val="448550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unique to SPS?</a:t>
            </a:r>
          </a:p>
        </p:txBody>
      </p:sp>
      <p:sp>
        <p:nvSpPr>
          <p:cNvPr id="3" name="Text Placeholder 2"/>
          <p:cNvSpPr>
            <a:spLocks noGrp="1"/>
          </p:cNvSpPr>
          <p:nvPr>
            <p:ph type="body" idx="1"/>
          </p:nvPr>
        </p:nvSpPr>
        <p:spPr/>
        <p:txBody>
          <a:bodyPr/>
          <a:lstStyle/>
          <a:p>
            <a:r>
              <a:rPr lang="en-GB" dirty="0"/>
              <a:t>Using a combination of data, knowledge and expertise we:</a:t>
            </a:r>
          </a:p>
          <a:p>
            <a:pPr marL="342900" indent="-342900">
              <a:buFont typeface="Arial" panose="020B0604020202020204" pitchFamily="34" charset="0"/>
              <a:buChar char="•"/>
            </a:pPr>
            <a:r>
              <a:rPr lang="en-GB" dirty="0"/>
              <a:t>Estimate earliest date of UK availability to NHS patients</a:t>
            </a:r>
          </a:p>
          <a:p>
            <a:pPr marL="342900" indent="-342900">
              <a:buFont typeface="Arial" panose="020B0604020202020204" pitchFamily="34" charset="0"/>
              <a:buChar char="•"/>
            </a:pPr>
            <a:r>
              <a:rPr lang="en-GB" dirty="0"/>
              <a:t>Anticipate place in therapy</a:t>
            </a:r>
          </a:p>
          <a:p>
            <a:pPr marL="342900" indent="-342900">
              <a:buFont typeface="Arial" panose="020B0604020202020204" pitchFamily="34" charset="0"/>
              <a:buChar char="•"/>
            </a:pPr>
            <a:r>
              <a:rPr lang="en-GB" dirty="0"/>
              <a:t>Anticipate commissioning route </a:t>
            </a:r>
          </a:p>
          <a:p>
            <a:pPr marL="342900" indent="-342900">
              <a:buFont typeface="Arial" panose="020B0604020202020204" pitchFamily="34" charset="0"/>
              <a:buChar char="•"/>
            </a:pPr>
            <a:r>
              <a:rPr lang="en-GB" dirty="0"/>
              <a:t>Anticipate tariff positioning</a:t>
            </a:r>
          </a:p>
          <a:p>
            <a:pPr marL="342900" indent="-342900">
              <a:buFont typeface="Arial" panose="020B0604020202020204" pitchFamily="34" charset="0"/>
              <a:buChar char="•"/>
            </a:pPr>
            <a:r>
              <a:rPr lang="en-GB" dirty="0"/>
              <a:t>Assess impact for NHS in terms of financial and operational implications</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endParaRPr lang="en-GB" dirty="0"/>
          </a:p>
        </p:txBody>
      </p:sp>
      <p:sp>
        <p:nvSpPr>
          <p:cNvPr id="4" name="Date Placeholder 3"/>
          <p:cNvSpPr>
            <a:spLocks noGrp="1"/>
          </p:cNvSpPr>
          <p:nvPr>
            <p:ph type="dt" sz="half" idx="10"/>
          </p:nvPr>
        </p:nvSpPr>
        <p:spPr/>
        <p:txBody>
          <a:bodyPr/>
          <a:lstStyle/>
          <a:p>
            <a:pPr>
              <a:defRPr/>
            </a:pPr>
            <a:r>
              <a:rPr lang="en-GB"/>
              <a:t>22/03/2021</a:t>
            </a:r>
            <a:endParaRPr lang="en-US"/>
          </a:p>
        </p:txBody>
      </p:sp>
      <p:sp>
        <p:nvSpPr>
          <p:cNvPr id="5" name="Slide Number Placeholder 4"/>
          <p:cNvSpPr>
            <a:spLocks noGrp="1"/>
          </p:cNvSpPr>
          <p:nvPr>
            <p:ph type="sldNum" sz="quarter" idx="11"/>
          </p:nvPr>
        </p:nvSpPr>
        <p:spPr/>
        <p:txBody>
          <a:bodyPr/>
          <a:lstStyle/>
          <a:p>
            <a:fld id="{B0AC0A01-77F7-434B-B18E-80DCB72B79FB}" type="slidenum">
              <a:rPr lang="en-US" altLang="en-US" smtClean="0"/>
              <a:pPr/>
              <a:t>8</a:t>
            </a:fld>
            <a:endParaRPr lang="en-US" altLang="en-US"/>
          </a:p>
        </p:txBody>
      </p:sp>
    </p:spTree>
    <p:extLst>
      <p:ext uri="{BB962C8B-B14F-4D97-AF65-F5344CB8AC3E}">
        <p14:creationId xmlns:p14="http://schemas.microsoft.com/office/powerpoint/2010/main" val="3724816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33448-D002-4ECD-B1D8-77C4AEF97E31}"/>
              </a:ext>
            </a:extLst>
          </p:cNvPr>
          <p:cNvSpPr>
            <a:spLocks noGrp="1"/>
          </p:cNvSpPr>
          <p:nvPr>
            <p:ph type="title"/>
          </p:nvPr>
        </p:nvSpPr>
        <p:spPr>
          <a:xfrm>
            <a:off x="3870034" y="181988"/>
            <a:ext cx="6502401" cy="865187"/>
          </a:xfrm>
        </p:spPr>
        <p:txBody>
          <a:bodyPr/>
          <a:lstStyle/>
          <a:p>
            <a:pPr>
              <a:defRPr/>
            </a:pPr>
            <a:r>
              <a:rPr lang="en-US" dirty="0"/>
              <a:t>FINDING out what is on offer</a:t>
            </a:r>
          </a:p>
        </p:txBody>
      </p:sp>
      <p:sp>
        <p:nvSpPr>
          <p:cNvPr id="4" name="Date Placeholder 3">
            <a:extLst>
              <a:ext uri="{FF2B5EF4-FFF2-40B4-BE49-F238E27FC236}">
                <a16:creationId xmlns:a16="http://schemas.microsoft.com/office/drawing/2014/main" id="{86B693AC-4E1E-45FE-AF32-8BBD26FDEF75}"/>
              </a:ext>
            </a:extLst>
          </p:cNvPr>
          <p:cNvSpPr>
            <a:spLocks noGrp="1"/>
          </p:cNvSpPr>
          <p:nvPr>
            <p:ph type="dt" sz="quarter" idx="10"/>
          </p:nvPr>
        </p:nvSpPr>
        <p:spPr/>
        <p:txBody>
          <a:bodyPr/>
          <a:lstStyle>
            <a:lvl1pPr>
              <a:defRPr sz="2400">
                <a:solidFill>
                  <a:schemeClr val="tx1"/>
                </a:solidFill>
                <a:latin typeface="Times" pitchFamily="3" charset="0"/>
                <a:ea typeface="MS PGothic" pitchFamily="34" charset="-128"/>
              </a:defRPr>
            </a:lvl1pPr>
            <a:lvl2pPr marL="742950" indent="-285750">
              <a:defRPr sz="2400">
                <a:solidFill>
                  <a:schemeClr val="tx1"/>
                </a:solidFill>
                <a:latin typeface="Times" pitchFamily="3" charset="0"/>
                <a:ea typeface="MS PGothic" pitchFamily="34" charset="-128"/>
              </a:defRPr>
            </a:lvl2pPr>
            <a:lvl3pPr marL="1143000" indent="-228600">
              <a:defRPr sz="2400">
                <a:solidFill>
                  <a:schemeClr val="tx1"/>
                </a:solidFill>
                <a:latin typeface="Times" pitchFamily="3" charset="0"/>
                <a:ea typeface="MS PGothic" pitchFamily="34" charset="-128"/>
              </a:defRPr>
            </a:lvl3pPr>
            <a:lvl4pPr marL="1600200" indent="-228600">
              <a:defRPr sz="2400">
                <a:solidFill>
                  <a:schemeClr val="tx1"/>
                </a:solidFill>
                <a:latin typeface="Times" pitchFamily="3" charset="0"/>
                <a:ea typeface="MS PGothic" pitchFamily="34" charset="-128"/>
              </a:defRPr>
            </a:lvl4pPr>
            <a:lvl5pPr marL="2057400" indent="-228600">
              <a:defRPr sz="2400">
                <a:solidFill>
                  <a:schemeClr val="tx1"/>
                </a:solidFill>
                <a:latin typeface="Times" pitchFamily="3"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3"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3"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3"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3" charset="0"/>
                <a:ea typeface="MS PGothic" pitchFamily="34" charset="-128"/>
              </a:defRPr>
            </a:lvl9pPr>
          </a:lstStyle>
          <a:p>
            <a:pPr>
              <a:defRPr/>
            </a:pPr>
            <a:r>
              <a:rPr lang="en-GB" sz="1200" dirty="0">
                <a:solidFill>
                  <a:srgbClr val="009E49"/>
                </a:solidFill>
                <a:latin typeface="Arial" pitchFamily="34" charset="0"/>
              </a:rPr>
              <a:t>12 January 2022</a:t>
            </a:r>
            <a:endParaRPr lang="en-US" sz="1200" dirty="0">
              <a:solidFill>
                <a:srgbClr val="009E49"/>
              </a:solidFill>
              <a:latin typeface="Arial" pitchFamily="34" charset="0"/>
            </a:endParaRPr>
          </a:p>
        </p:txBody>
      </p:sp>
      <p:sp>
        <p:nvSpPr>
          <p:cNvPr id="5" name="Slide Number Placeholder 4">
            <a:extLst>
              <a:ext uri="{FF2B5EF4-FFF2-40B4-BE49-F238E27FC236}">
                <a16:creationId xmlns:a16="http://schemas.microsoft.com/office/drawing/2014/main" id="{C5B85D2F-689F-462E-BC40-27BFB92B6D7B}"/>
              </a:ext>
            </a:extLst>
          </p:cNvPr>
          <p:cNvSpPr>
            <a:spLocks noGrp="1"/>
          </p:cNvSpPr>
          <p:nvPr>
            <p:ph type="sldNum" sz="quarter" idx="11"/>
          </p:nvPr>
        </p:nvSpPr>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D40D897D-8288-4F6A-801F-DEEF7546E8F8}" type="slidenum">
              <a:rPr lang="en-US" altLang="en-US" sz="1200">
                <a:solidFill>
                  <a:srgbClr val="009E49"/>
                </a:solidFill>
                <a:latin typeface="Arial" panose="020B0604020202020204" pitchFamily="34" charset="0"/>
              </a:rPr>
              <a:pPr/>
              <a:t>9</a:t>
            </a:fld>
            <a:endParaRPr lang="en-US" altLang="en-US" sz="1200">
              <a:solidFill>
                <a:srgbClr val="009E49"/>
              </a:solidFill>
              <a:latin typeface="Arial" panose="020B0604020202020204" pitchFamily="34" charset="0"/>
            </a:endParaRPr>
          </a:p>
        </p:txBody>
      </p:sp>
      <p:pic>
        <p:nvPicPr>
          <p:cNvPr id="2054"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23334" t="20741" r="47576" b="5994"/>
          <a:stretch/>
        </p:blipFill>
        <p:spPr bwMode="auto">
          <a:xfrm>
            <a:off x="8026400" y="979054"/>
            <a:ext cx="3546764" cy="502458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5" name="Picture 7"/>
          <p:cNvPicPr>
            <a:picLocks noChangeAspect="1" noChangeArrowheads="1"/>
          </p:cNvPicPr>
          <p:nvPr/>
        </p:nvPicPr>
        <p:blipFill rotWithShape="1">
          <a:blip r:embed="rId4">
            <a:extLst>
              <a:ext uri="{28A0092B-C50C-407E-A947-70E740481C1C}">
                <a14:useLocalDpi xmlns:a14="http://schemas.microsoft.com/office/drawing/2010/main" val="0"/>
              </a:ext>
            </a:extLst>
          </a:blip>
          <a:srcRect l="4319" t="19583" r="29166" b="5858"/>
          <a:stretch/>
        </p:blipFill>
        <p:spPr bwMode="auto">
          <a:xfrm>
            <a:off x="775855" y="1514764"/>
            <a:ext cx="6188363" cy="390189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TextBox 6"/>
          <p:cNvSpPr txBox="1"/>
          <p:nvPr/>
        </p:nvSpPr>
        <p:spPr>
          <a:xfrm>
            <a:off x="775854" y="5637373"/>
            <a:ext cx="6188363" cy="338554"/>
          </a:xfrm>
          <a:prstGeom prst="rect">
            <a:avLst/>
          </a:prstGeom>
          <a:solidFill>
            <a:srgbClr val="00B0F0"/>
          </a:solidFill>
        </p:spPr>
        <p:txBody>
          <a:bodyPr wrap="square" rtlCol="0">
            <a:spAutoFit/>
          </a:bodyPr>
          <a:lstStyle/>
          <a:p>
            <a:pPr algn="ctr"/>
            <a:r>
              <a:rPr lang="en-GB" sz="1600" dirty="0">
                <a:solidFill>
                  <a:schemeClr val="bg1"/>
                </a:solidFill>
              </a:rPr>
              <a:t>https://www.sps.nhs.uk/articles/sps-horizon-scanning-service/</a:t>
            </a:r>
          </a:p>
        </p:txBody>
      </p:sp>
    </p:spTree>
    <p:extLst>
      <p:ext uri="{BB962C8B-B14F-4D97-AF65-F5344CB8AC3E}">
        <p14:creationId xmlns:p14="http://schemas.microsoft.com/office/powerpoint/2010/main" val="4097150194"/>
      </p:ext>
    </p:extLst>
  </p:cSld>
  <p:clrMapOvr>
    <a:masterClrMapping/>
  </p:clrMapOvr>
</p:sld>
</file>

<file path=ppt/theme/theme1.xml><?xml version="1.0" encoding="utf-8"?>
<a:theme xmlns:a="http://schemas.openxmlformats.org/drawingml/2006/main" name="Blank Presentation">
  <a:themeElements>
    <a:clrScheme name="SPS 1">
      <a:dk1>
        <a:srgbClr val="808080"/>
      </a:dk1>
      <a:lt1>
        <a:srgbClr val="000000"/>
      </a:lt1>
      <a:dk2>
        <a:srgbClr val="FFFFFF"/>
      </a:dk2>
      <a:lt2>
        <a:srgbClr val="000000"/>
      </a:lt2>
      <a:accent1>
        <a:srgbClr val="009E49"/>
      </a:accent1>
      <a:accent2>
        <a:srgbClr val="0072C6"/>
      </a:accent2>
      <a:accent3>
        <a:srgbClr val="5BBF21"/>
      </a:accent3>
      <a:accent4>
        <a:srgbClr val="626660"/>
      </a:accent4>
      <a:accent5>
        <a:srgbClr val="A3A69F"/>
      </a:accent5>
      <a:accent6>
        <a:srgbClr val="E28C05"/>
      </a:accent6>
      <a:hlink>
        <a:srgbClr val="009E49"/>
      </a:hlink>
      <a:folHlink>
        <a:srgbClr val="5BBF21"/>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lnDef>
  </a:objectDefaults>
  <a:extraClrSchemeLst>
    <a:extraClrScheme>
      <a:clrScheme name="Blank Presentation 1">
        <a:dk1>
          <a:srgbClr val="808080"/>
        </a:dk1>
        <a:lt1>
          <a:srgbClr val="FFFFFF"/>
        </a:lt1>
        <a:dk2>
          <a:srgbClr val="0072C6"/>
        </a:dk2>
        <a:lt2>
          <a:srgbClr val="000000"/>
        </a:lt2>
        <a:accent1>
          <a:srgbClr val="0072C6"/>
        </a:accent1>
        <a:accent2>
          <a:srgbClr val="333399"/>
        </a:accent2>
        <a:accent3>
          <a:srgbClr val="AABCDF"/>
        </a:accent3>
        <a:accent4>
          <a:srgbClr val="DADADA"/>
        </a:accent4>
        <a:accent5>
          <a:srgbClr val="AABCDF"/>
        </a:accent5>
        <a:accent6>
          <a:srgbClr val="2D2D8A"/>
        </a:accent6>
        <a:hlink>
          <a:srgbClr val="5096C8"/>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SPS 1">
      <a:dk1>
        <a:srgbClr val="808080"/>
      </a:dk1>
      <a:lt1>
        <a:srgbClr val="000000"/>
      </a:lt1>
      <a:dk2>
        <a:srgbClr val="FFFFFF"/>
      </a:dk2>
      <a:lt2>
        <a:srgbClr val="000000"/>
      </a:lt2>
      <a:accent1>
        <a:srgbClr val="009E49"/>
      </a:accent1>
      <a:accent2>
        <a:srgbClr val="0072C6"/>
      </a:accent2>
      <a:accent3>
        <a:srgbClr val="5BBF21"/>
      </a:accent3>
      <a:accent4>
        <a:srgbClr val="626660"/>
      </a:accent4>
      <a:accent5>
        <a:srgbClr val="A3A69F"/>
      </a:accent5>
      <a:accent6>
        <a:srgbClr val="E28C05"/>
      </a:accent6>
      <a:hlink>
        <a:srgbClr val="009E49"/>
      </a:hlink>
      <a:folHlink>
        <a:srgbClr val="5BBF21"/>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lnDef>
  </a:objectDefaults>
  <a:extraClrSchemeLst>
    <a:extraClrScheme>
      <a:clrScheme name="Blank Presentation 1">
        <a:dk1>
          <a:srgbClr val="808080"/>
        </a:dk1>
        <a:lt1>
          <a:srgbClr val="FFFFFF"/>
        </a:lt1>
        <a:dk2>
          <a:srgbClr val="0072C6"/>
        </a:dk2>
        <a:lt2>
          <a:srgbClr val="000000"/>
        </a:lt2>
        <a:accent1>
          <a:srgbClr val="0072C6"/>
        </a:accent1>
        <a:accent2>
          <a:srgbClr val="333399"/>
        </a:accent2>
        <a:accent3>
          <a:srgbClr val="AABCDF"/>
        </a:accent3>
        <a:accent4>
          <a:srgbClr val="DADADA"/>
        </a:accent4>
        <a:accent5>
          <a:srgbClr val="AABCDF"/>
        </a:accent5>
        <a:accent6>
          <a:srgbClr val="2D2D8A"/>
        </a:accent6>
        <a:hlink>
          <a:srgbClr val="5096C8"/>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95009F87711674CA0F0010A0CD4A4EE" ma:contentTypeVersion="4" ma:contentTypeDescription="Create a new document." ma:contentTypeScope="" ma:versionID="f5e5c8e1a1eba1c1a9031bbcff91e9be">
  <xsd:schema xmlns:xsd="http://www.w3.org/2001/XMLSchema" xmlns:xs="http://www.w3.org/2001/XMLSchema" xmlns:p="http://schemas.microsoft.com/office/2006/metadata/properties" xmlns:ns2="7481094b-1b2f-4b26-bf68-eb92f23e604a" targetNamespace="http://schemas.microsoft.com/office/2006/metadata/properties" ma:root="true" ma:fieldsID="47c9d5911f5a47868cf0054b8d306682" ns2:_="">
    <xsd:import namespace="7481094b-1b2f-4b26-bf68-eb92f23e604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81094b-1b2f-4b26-bf68-eb92f23e60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2E132AA-ABB4-4538-B8F9-3A4520443B17}">
  <ds:schemaRefs>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7481094b-1b2f-4b26-bf68-eb92f23e604a"/>
    <ds:schemaRef ds:uri="http://purl.org/dc/dcmitype/"/>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B3D2433-ED03-4A16-B71E-918CF28CFC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81094b-1b2f-4b26-bf68-eb92f23e60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0C22BCE-F1F3-4A40-9F6C-5262FD3F244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1455</TotalTime>
  <Words>1190</Words>
  <Application>Microsoft Office PowerPoint</Application>
  <PresentationFormat>Widescreen</PresentationFormat>
  <Paragraphs>294</Paragraphs>
  <Slides>19</Slides>
  <Notes>18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19</vt:i4>
      </vt:variant>
    </vt:vector>
  </HeadingPairs>
  <TitlesOfParts>
    <vt:vector size="24" baseType="lpstr">
      <vt:lpstr>Arial</vt:lpstr>
      <vt:lpstr>Calibri</vt:lpstr>
      <vt:lpstr>Times</vt:lpstr>
      <vt:lpstr>Blank Presentation</vt:lpstr>
      <vt:lpstr>1_Blank Presentation</vt:lpstr>
      <vt:lpstr>SPS Horizon Scanning Service – All you need to know! Helen Davis and Joanne McEntee Horizon Scanning Strategic Lead and Horizon Scanning Operations Lead </vt:lpstr>
      <vt:lpstr>What will be covered</vt:lpstr>
      <vt:lpstr>HISTORY of The sps hSs</vt:lpstr>
      <vt:lpstr>HISTORY of The sps hSs</vt:lpstr>
      <vt:lpstr>HISTORY of The sps hSs</vt:lpstr>
      <vt:lpstr>UK horizon scanning organisations</vt:lpstr>
      <vt:lpstr>horizon scanning organisations - ENGLAND</vt:lpstr>
      <vt:lpstr>What is unique to SPS?</vt:lpstr>
      <vt:lpstr>FINDING out what is on offer</vt:lpstr>
      <vt:lpstr>Horizon scanning timeline</vt:lpstr>
      <vt:lpstr>Bespoke reports</vt:lpstr>
      <vt:lpstr>SPS New medicines pages</vt:lpstr>
      <vt:lpstr>PREscribing outlook</vt:lpstr>
      <vt:lpstr>Advanced therapies</vt:lpstr>
      <vt:lpstr>Biosimilars and patent expiries</vt:lpstr>
      <vt:lpstr>Other publications</vt:lpstr>
      <vt:lpstr>Using our outputs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Horizon Scanning – SPS Horizon Scanning   John Spoors Head of Commercial Medicines Policy Analysis Thursday 11th February, 2021  10:00 – 11:00</dc:title>
  <dc:creator>John Spoors</dc:creator>
  <cp:lastModifiedBy>Emma Fallows</cp:lastModifiedBy>
  <cp:revision>109</cp:revision>
  <dcterms:created xsi:type="dcterms:W3CDTF">2021-09-01T10:53:15Z</dcterms:created>
  <dcterms:modified xsi:type="dcterms:W3CDTF">2023-08-24T15:46:06Z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0x010100195009F87711674CA0F0010A0CD4A4EE</vt:lpwstr>
  </property>
</Properties>
</file>